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gallery.htm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81100" y="2565400"/>
            <a:ext cx="4508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18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Introduction</a:t>
            </a:r>
            <a:r>
              <a:rPr lang="en-US" altLang="zh-CN" sz="31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8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to</a:t>
            </a:r>
            <a:r>
              <a:rPr lang="en-US" altLang="zh-CN" sz="318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8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0880" y="1879600"/>
            <a:ext cx="8143240" cy="599440"/>
          </a:xfrm>
          <a:custGeom>
            <a:avLst/>
            <a:gdLst>
              <a:gd name="connsiteX0" fmla="*/ 6350 w 8143240"/>
              <a:gd name="connsiteY0" fmla="*/ 593090 h 599440"/>
              <a:gd name="connsiteX1" fmla="*/ 8136890 w 8143240"/>
              <a:gd name="connsiteY1" fmla="*/ 593090 h 599440"/>
              <a:gd name="connsiteX2" fmla="*/ 8136890 w 8143240"/>
              <a:gd name="connsiteY2" fmla="*/ 6350 h 599440"/>
              <a:gd name="connsiteX3" fmla="*/ 6350 w 8143240"/>
              <a:gd name="connsiteY3" fmla="*/ 6350 h 599440"/>
              <a:gd name="connsiteX4" fmla="*/ 6350 w 814324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599440">
                <a:moveTo>
                  <a:pt x="6350" y="593090"/>
                </a:moveTo>
                <a:lnTo>
                  <a:pt x="8136890" y="59309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924040" y="2001520"/>
            <a:ext cx="1696720" cy="355600"/>
          </a:xfrm>
          <a:custGeom>
            <a:avLst/>
            <a:gdLst>
              <a:gd name="connsiteX0" fmla="*/ 6350 w 1696720"/>
              <a:gd name="connsiteY0" fmla="*/ 349250 h 355600"/>
              <a:gd name="connsiteX1" fmla="*/ 1690370 w 1696720"/>
              <a:gd name="connsiteY1" fmla="*/ 349250 h 355600"/>
              <a:gd name="connsiteX2" fmla="*/ 1690370 w 1696720"/>
              <a:gd name="connsiteY2" fmla="*/ 6350 h 355600"/>
              <a:gd name="connsiteX3" fmla="*/ 6350 w 1696720"/>
              <a:gd name="connsiteY3" fmla="*/ 6350 h 355600"/>
              <a:gd name="connsiteX4" fmla="*/ 6350 w 169672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6720" h="355600">
                <a:moveTo>
                  <a:pt x="6350" y="349250"/>
                </a:moveTo>
                <a:lnTo>
                  <a:pt x="1690370" y="349250"/>
                </a:lnTo>
                <a:lnTo>
                  <a:pt x="169037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0880" y="5255260"/>
            <a:ext cx="8143240" cy="1087120"/>
          </a:xfrm>
          <a:custGeom>
            <a:avLst/>
            <a:gdLst>
              <a:gd name="connsiteX0" fmla="*/ 6350 w 8143240"/>
              <a:gd name="connsiteY0" fmla="*/ 1080770 h 1087120"/>
              <a:gd name="connsiteX1" fmla="*/ 8136890 w 8143240"/>
              <a:gd name="connsiteY1" fmla="*/ 1080770 h 1087120"/>
              <a:gd name="connsiteX2" fmla="*/ 8136890 w 8143240"/>
              <a:gd name="connsiteY2" fmla="*/ 6350 h 1087120"/>
              <a:gd name="connsiteX3" fmla="*/ 6350 w 8143240"/>
              <a:gd name="connsiteY3" fmla="*/ 6350 h 1087120"/>
              <a:gd name="connsiteX4" fmla="*/ 6350 w 814324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1087120">
                <a:moveTo>
                  <a:pt x="6350" y="1080770"/>
                </a:moveTo>
                <a:lnTo>
                  <a:pt x="8136890" y="108077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40219" y="5499100"/>
            <a:ext cx="1689100" cy="599440"/>
          </a:xfrm>
          <a:custGeom>
            <a:avLst/>
            <a:gdLst>
              <a:gd name="connsiteX0" fmla="*/ 6350 w 1689100"/>
              <a:gd name="connsiteY0" fmla="*/ 593090 h 599440"/>
              <a:gd name="connsiteX1" fmla="*/ 1682750 w 1689100"/>
              <a:gd name="connsiteY1" fmla="*/ 593090 h 599440"/>
              <a:gd name="connsiteX2" fmla="*/ 1682750 w 1689100"/>
              <a:gd name="connsiteY2" fmla="*/ 6350 h 599440"/>
              <a:gd name="connsiteX3" fmla="*/ 6350 w 1689100"/>
              <a:gd name="connsiteY3" fmla="*/ 6350 h 599440"/>
              <a:gd name="connsiteX4" fmla="*/ 6350 w 168910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100" h="599440">
                <a:moveTo>
                  <a:pt x="6350" y="593090"/>
                </a:moveTo>
                <a:lnTo>
                  <a:pt x="1682750" y="593090"/>
                </a:lnTo>
                <a:lnTo>
                  <a:pt x="168275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697230" y="2571750"/>
          <a:ext cx="8130539" cy="832739"/>
        </p:xfrm>
        <a:graphic>
          <a:graphicData uri="http://schemas.openxmlformats.org/drawingml/2006/table">
            <a:tbl>
              <a:tblPr/>
              <a:tblGrid>
                <a:gridCol w="6233160"/>
                <a:gridCol w="1684020"/>
                <a:gridCol w="213359"/>
              </a:tblGrid>
              <a:tr h="7848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a=np.array([[1,2,3],[4,5,6]])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a.shape=(3,2)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print(a)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[[1,2]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[3,4]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[5,6]]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697230" y="3486150"/>
          <a:ext cx="8130539" cy="832422"/>
        </p:xfrm>
        <a:graphic>
          <a:graphicData uri="http://schemas.openxmlformats.org/drawingml/2006/table">
            <a:tbl>
              <a:tblPr/>
              <a:tblGrid>
                <a:gridCol w="6233160"/>
                <a:gridCol w="1684020"/>
                <a:gridCol w="213359"/>
              </a:tblGrid>
              <a:tr h="7848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a=np.array([[1,2,3],[4,5,6]])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b=a.reshape(3,2)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print(b)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[[1,2]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[3,4]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[5,6]]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342900"/>
            <a:ext cx="46482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953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95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ndarray.shape</a:t>
            </a:r>
          </a:p>
          <a:p>
            <a:pPr>
              <a:lnSpc>
                <a:spcPts val="30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np.array([[1,2,3],[4,5,6]])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(a.shape)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023100" y="20955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2100" y="4622800"/>
            <a:ext cx="29718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77800" algn="l"/>
                <a:tab pos="495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ndarray.ndim</a:t>
            </a:r>
          </a:p>
          <a:p>
            <a:pPr>
              <a:lnSpc>
                <a:spcPts val="2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</a:p>
          <a:p>
            <a:pPr>
              <a:lnSpc>
                <a:spcPts val="24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np.arange(24)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print(a.ndim)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a.reshape(2,4,3)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print(b.ndim)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34200" y="56007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300037" y="1166876"/>
          <a:ext cx="8597963" cy="5221285"/>
        </p:xfrm>
        <a:graphic>
          <a:graphicData uri="http://schemas.openxmlformats.org/drawingml/2006/table">
            <a:tbl>
              <a:tblPr/>
              <a:tblGrid>
                <a:gridCol w="1361757"/>
                <a:gridCol w="7236206"/>
              </a:tblGrid>
              <a:tr h="378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b="1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</a:t>
                      </a:r>
                      <a:endParaRPr lang="zh-CN" altLang="en-US" sz="1620" b="1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b="1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620" b="1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6625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array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입력데이터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리스트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,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튜플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,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배열또는순차형데이터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)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를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로변환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.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이명시되지않으면자료형을추정하고입력데이터는복사해서생성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24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asarray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입력데이터를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로변환하지만이미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인데이터일경우복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사되지않음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arange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내장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range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함수와유사하나리스트대신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반환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8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linspace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주어진데이터범위를일정한간격으로분할해서배열을만든후튜플로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반환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ones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주어진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과모양으로배열을생성하고내용을모두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1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로초기화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zeros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ones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와같지만내용을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0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으로채움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empty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메모리를할당하여새로운배열을생성하지만값을초기화하지않음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2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frombuffer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buffer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의데이터를사용해서단일행배열생성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fromiter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반복자를이용해서배열생성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25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eye,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identity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NxN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크기의단위행렬생성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2540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3014980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3260" y="3685540"/>
            <a:ext cx="8150860" cy="355600"/>
          </a:xfrm>
          <a:custGeom>
            <a:avLst/>
            <a:gdLst>
              <a:gd name="connsiteX0" fmla="*/ 6350 w 8150860"/>
              <a:gd name="connsiteY0" fmla="*/ 349250 h 355600"/>
              <a:gd name="connsiteX1" fmla="*/ 8144510 w 8150860"/>
              <a:gd name="connsiteY1" fmla="*/ 349250 h 355600"/>
              <a:gd name="connsiteX2" fmla="*/ 8144510 w 8150860"/>
              <a:gd name="connsiteY2" fmla="*/ 6350 h 355600"/>
              <a:gd name="connsiteX3" fmla="*/ 6350 w 8150860"/>
              <a:gd name="connsiteY3" fmla="*/ 6350 h 355600"/>
              <a:gd name="connsiteX4" fmla="*/ 6350 w 815086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355600">
                <a:moveTo>
                  <a:pt x="6350" y="349250"/>
                </a:moveTo>
                <a:lnTo>
                  <a:pt x="8144510" y="34925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4584700"/>
            <a:ext cx="8150860" cy="591820"/>
          </a:xfrm>
          <a:custGeom>
            <a:avLst/>
            <a:gdLst>
              <a:gd name="connsiteX0" fmla="*/ 6350 w 8150860"/>
              <a:gd name="connsiteY0" fmla="*/ 585470 h 591820"/>
              <a:gd name="connsiteX1" fmla="*/ 8144510 w 8150860"/>
              <a:gd name="connsiteY1" fmla="*/ 585470 h 591820"/>
              <a:gd name="connsiteX2" fmla="*/ 8144510 w 8150860"/>
              <a:gd name="connsiteY2" fmla="*/ 6350 h 591820"/>
              <a:gd name="connsiteX3" fmla="*/ 6350 w 8150860"/>
              <a:gd name="connsiteY3" fmla="*/ 6350 h 591820"/>
              <a:gd name="connsiteX4" fmla="*/ 6350 w 815086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1820">
                <a:moveTo>
                  <a:pt x="6350" y="585470"/>
                </a:moveTo>
                <a:lnTo>
                  <a:pt x="8144510" y="58547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3260" y="5255260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260" y="1849119"/>
            <a:ext cx="5727700" cy="599440"/>
          </a:xfrm>
          <a:custGeom>
            <a:avLst/>
            <a:gdLst>
              <a:gd name="connsiteX0" fmla="*/ 6350 w 5727700"/>
              <a:gd name="connsiteY0" fmla="*/ 593090 h 599440"/>
              <a:gd name="connsiteX1" fmla="*/ 5721350 w 5727700"/>
              <a:gd name="connsiteY1" fmla="*/ 593090 h 599440"/>
              <a:gd name="connsiteX2" fmla="*/ 5721350 w 5727700"/>
              <a:gd name="connsiteY2" fmla="*/ 6350 h 599440"/>
              <a:gd name="connsiteX3" fmla="*/ 6350 w 5727700"/>
              <a:gd name="connsiteY3" fmla="*/ 6350 h 599440"/>
              <a:gd name="connsiteX4" fmla="*/ 6350 w 572770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27700" h="599440">
                <a:moveTo>
                  <a:pt x="6350" y="593090"/>
                </a:moveTo>
                <a:lnTo>
                  <a:pt x="5721350" y="593090"/>
                </a:lnTo>
                <a:lnTo>
                  <a:pt x="572135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725919" y="1719579"/>
            <a:ext cx="1300480" cy="843279"/>
          </a:xfrm>
          <a:custGeom>
            <a:avLst/>
            <a:gdLst>
              <a:gd name="connsiteX0" fmla="*/ 6350 w 1300480"/>
              <a:gd name="connsiteY0" fmla="*/ 836929 h 843279"/>
              <a:gd name="connsiteX1" fmla="*/ 1294130 w 1300480"/>
              <a:gd name="connsiteY1" fmla="*/ 836929 h 843279"/>
              <a:gd name="connsiteX2" fmla="*/ 1294130 w 1300480"/>
              <a:gd name="connsiteY2" fmla="*/ 6350 h 843279"/>
              <a:gd name="connsiteX3" fmla="*/ 6350 w 1300480"/>
              <a:gd name="connsiteY3" fmla="*/ 6350 h 843279"/>
              <a:gd name="connsiteX4" fmla="*/ 6350 w 13004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" h="843279">
                <a:moveTo>
                  <a:pt x="6350" y="836929"/>
                </a:moveTo>
                <a:lnTo>
                  <a:pt x="1294130" y="836929"/>
                </a:lnTo>
                <a:lnTo>
                  <a:pt x="12941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442710" y="1931670"/>
            <a:ext cx="236220" cy="441959"/>
          </a:xfrm>
          <a:custGeom>
            <a:avLst/>
            <a:gdLst>
              <a:gd name="connsiteX0" fmla="*/ 0 w 236220"/>
              <a:gd name="connsiteY0" fmla="*/ 110489 h 441959"/>
              <a:gd name="connsiteX1" fmla="*/ 118109 w 236220"/>
              <a:gd name="connsiteY1" fmla="*/ 110489 h 441959"/>
              <a:gd name="connsiteX2" fmla="*/ 118109 w 236220"/>
              <a:gd name="connsiteY2" fmla="*/ 0 h 441959"/>
              <a:gd name="connsiteX3" fmla="*/ 236220 w 236220"/>
              <a:gd name="connsiteY3" fmla="*/ 220979 h 441959"/>
              <a:gd name="connsiteX4" fmla="*/ 118109 w 236220"/>
              <a:gd name="connsiteY4" fmla="*/ 441959 h 441959"/>
              <a:gd name="connsiteX5" fmla="*/ 118109 w 236220"/>
              <a:gd name="connsiteY5" fmla="*/ 331470 h 441959"/>
              <a:gd name="connsiteX6" fmla="*/ 0 w 236220"/>
              <a:gd name="connsiteY6" fmla="*/ 331470 h 441959"/>
              <a:gd name="connsiteX7" fmla="*/ 0 w 236220"/>
              <a:gd name="connsiteY7" fmla="*/ 110489 h 441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36220" h="441959">
                <a:moveTo>
                  <a:pt x="0" y="110489"/>
                </a:moveTo>
                <a:lnTo>
                  <a:pt x="118109" y="110489"/>
                </a:lnTo>
                <a:lnTo>
                  <a:pt x="118109" y="0"/>
                </a:lnTo>
                <a:lnTo>
                  <a:pt x="236220" y="220979"/>
                </a:lnTo>
                <a:lnTo>
                  <a:pt x="118109" y="441959"/>
                </a:lnTo>
                <a:lnTo>
                  <a:pt x="118109" y="331470"/>
                </a:lnTo>
                <a:lnTo>
                  <a:pt x="0" y="331470"/>
                </a:lnTo>
                <a:lnTo>
                  <a:pt x="0" y="110489"/>
                </a:lnTo>
              </a:path>
            </a:pathLst>
          </a:custGeom>
          <a:solidFill>
            <a:srgbClr val="FEA50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36360" y="1925320"/>
            <a:ext cx="248920" cy="454659"/>
          </a:xfrm>
          <a:custGeom>
            <a:avLst/>
            <a:gdLst>
              <a:gd name="connsiteX0" fmla="*/ 6350 w 248920"/>
              <a:gd name="connsiteY0" fmla="*/ 116839 h 454659"/>
              <a:gd name="connsiteX1" fmla="*/ 124459 w 248920"/>
              <a:gd name="connsiteY1" fmla="*/ 116839 h 454659"/>
              <a:gd name="connsiteX2" fmla="*/ 124459 w 248920"/>
              <a:gd name="connsiteY2" fmla="*/ 6350 h 454659"/>
              <a:gd name="connsiteX3" fmla="*/ 242570 w 248920"/>
              <a:gd name="connsiteY3" fmla="*/ 227329 h 454659"/>
              <a:gd name="connsiteX4" fmla="*/ 124459 w 248920"/>
              <a:gd name="connsiteY4" fmla="*/ 448309 h 454659"/>
              <a:gd name="connsiteX5" fmla="*/ 124459 w 248920"/>
              <a:gd name="connsiteY5" fmla="*/ 337820 h 454659"/>
              <a:gd name="connsiteX6" fmla="*/ 6350 w 248920"/>
              <a:gd name="connsiteY6" fmla="*/ 337820 h 454659"/>
              <a:gd name="connsiteX7" fmla="*/ 6350 w 248920"/>
              <a:gd name="connsiteY7" fmla="*/ 116839 h 454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8920" h="454659">
                <a:moveTo>
                  <a:pt x="6350" y="116839"/>
                </a:moveTo>
                <a:lnTo>
                  <a:pt x="124459" y="116839"/>
                </a:lnTo>
                <a:lnTo>
                  <a:pt x="124459" y="6350"/>
                </a:lnTo>
                <a:lnTo>
                  <a:pt x="242570" y="227329"/>
                </a:lnTo>
                <a:lnTo>
                  <a:pt x="124459" y="448309"/>
                </a:lnTo>
                <a:lnTo>
                  <a:pt x="124459" y="337820"/>
                </a:lnTo>
                <a:lnTo>
                  <a:pt x="6350" y="337820"/>
                </a:lnTo>
                <a:lnTo>
                  <a:pt x="6350" y="1168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57200"/>
            <a:ext cx="39243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</a:p>
          <a:p>
            <a:pPr>
              <a:lnSpc>
                <a:spcPts val="30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numpy.empty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np.empty([3,2],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dtype=int)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print(x)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numpy.zeros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np.zeros((5,),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dtype="int")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print(x)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numpy.ones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np.ones([2,2],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dtype=int)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print(x)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1]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  <a:tab pos="596900" algn="l"/>
              </a:tabLst>
            </a:pPr>
            <a:r>
              <a:rPr lang="en-US" altLang="zh-CN" dirty="0" smtClean="0"/>
              <a:t>	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1]]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819900" y="1828800"/>
            <a:ext cx="774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0]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0]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0]]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1910079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05780" y="2153920"/>
            <a:ext cx="3075939" cy="355600"/>
          </a:xfrm>
          <a:custGeom>
            <a:avLst/>
            <a:gdLst>
              <a:gd name="connsiteX0" fmla="*/ 6350 w 3075939"/>
              <a:gd name="connsiteY0" fmla="*/ 349250 h 355600"/>
              <a:gd name="connsiteX1" fmla="*/ 3069589 w 3075939"/>
              <a:gd name="connsiteY1" fmla="*/ 349250 h 355600"/>
              <a:gd name="connsiteX2" fmla="*/ 3069589 w 3075939"/>
              <a:gd name="connsiteY2" fmla="*/ 6350 h 355600"/>
              <a:gd name="connsiteX3" fmla="*/ 6350 w 3075939"/>
              <a:gd name="connsiteY3" fmla="*/ 6350 h 355600"/>
              <a:gd name="connsiteX4" fmla="*/ 6350 w 3075939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55600">
                <a:moveTo>
                  <a:pt x="6350" y="349250"/>
                </a:moveTo>
                <a:lnTo>
                  <a:pt x="3069589" y="34925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2801619"/>
            <a:ext cx="8150860" cy="835660"/>
          </a:xfrm>
          <a:custGeom>
            <a:avLst/>
            <a:gdLst>
              <a:gd name="connsiteX0" fmla="*/ 6350 w 8150860"/>
              <a:gd name="connsiteY0" fmla="*/ 829310 h 835660"/>
              <a:gd name="connsiteX1" fmla="*/ 8144510 w 8150860"/>
              <a:gd name="connsiteY1" fmla="*/ 829310 h 835660"/>
              <a:gd name="connsiteX2" fmla="*/ 8144510 w 8150860"/>
              <a:gd name="connsiteY2" fmla="*/ 6350 h 835660"/>
              <a:gd name="connsiteX3" fmla="*/ 6350 w 8150860"/>
              <a:gd name="connsiteY3" fmla="*/ 6350 h 835660"/>
              <a:gd name="connsiteX4" fmla="*/ 6350 w 8150860"/>
              <a:gd name="connsiteY4" fmla="*/ 829310 h 835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35660">
                <a:moveTo>
                  <a:pt x="6350" y="829310"/>
                </a:moveTo>
                <a:lnTo>
                  <a:pt x="8144510" y="82931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293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3260" y="3716020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5780" y="3007359"/>
            <a:ext cx="3075939" cy="355600"/>
          </a:xfrm>
          <a:custGeom>
            <a:avLst/>
            <a:gdLst>
              <a:gd name="connsiteX0" fmla="*/ 6350 w 3075939"/>
              <a:gd name="connsiteY0" fmla="*/ 349250 h 355600"/>
              <a:gd name="connsiteX1" fmla="*/ 3069589 w 3075939"/>
              <a:gd name="connsiteY1" fmla="*/ 349250 h 355600"/>
              <a:gd name="connsiteX2" fmla="*/ 3069589 w 3075939"/>
              <a:gd name="connsiteY2" fmla="*/ 6350 h 355600"/>
              <a:gd name="connsiteX3" fmla="*/ 6350 w 3075939"/>
              <a:gd name="connsiteY3" fmla="*/ 6350 h 355600"/>
              <a:gd name="connsiteX4" fmla="*/ 6350 w 3075939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55600">
                <a:moveTo>
                  <a:pt x="6350" y="349250"/>
                </a:moveTo>
                <a:lnTo>
                  <a:pt x="3069589" y="34925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05780" y="3959859"/>
            <a:ext cx="3075939" cy="347980"/>
          </a:xfrm>
          <a:custGeom>
            <a:avLst/>
            <a:gdLst>
              <a:gd name="connsiteX0" fmla="*/ 6350 w 3075939"/>
              <a:gd name="connsiteY0" fmla="*/ 341630 h 347980"/>
              <a:gd name="connsiteX1" fmla="*/ 3069589 w 3075939"/>
              <a:gd name="connsiteY1" fmla="*/ 341630 h 347980"/>
              <a:gd name="connsiteX2" fmla="*/ 3069589 w 3075939"/>
              <a:gd name="connsiteY2" fmla="*/ 6350 h 347980"/>
              <a:gd name="connsiteX3" fmla="*/ 6350 w 3075939"/>
              <a:gd name="connsiteY3" fmla="*/ 6350 h 347980"/>
              <a:gd name="connsiteX4" fmla="*/ 6350 w 3075939"/>
              <a:gd name="connsiteY4" fmla="*/ 341630 h 347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47980">
                <a:moveTo>
                  <a:pt x="6350" y="341630"/>
                </a:moveTo>
                <a:lnTo>
                  <a:pt x="3069589" y="34163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1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260" y="4630420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05780" y="4874260"/>
            <a:ext cx="3075939" cy="347980"/>
          </a:xfrm>
          <a:custGeom>
            <a:avLst/>
            <a:gdLst>
              <a:gd name="connsiteX0" fmla="*/ 6350 w 3075939"/>
              <a:gd name="connsiteY0" fmla="*/ 341630 h 347980"/>
              <a:gd name="connsiteX1" fmla="*/ 3069589 w 3075939"/>
              <a:gd name="connsiteY1" fmla="*/ 341630 h 347980"/>
              <a:gd name="connsiteX2" fmla="*/ 3069589 w 3075939"/>
              <a:gd name="connsiteY2" fmla="*/ 6350 h 347980"/>
              <a:gd name="connsiteX3" fmla="*/ 6350 w 3075939"/>
              <a:gd name="connsiteY3" fmla="*/ 6350 h 347980"/>
              <a:gd name="connsiteX4" fmla="*/ 6350 w 3075939"/>
              <a:gd name="connsiteY4" fmla="*/ 341630 h 347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47980">
                <a:moveTo>
                  <a:pt x="6350" y="341630"/>
                </a:moveTo>
                <a:lnTo>
                  <a:pt x="3069589" y="34163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1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37973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826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82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numpy.asarray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[1,2,3]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4700" y="2247900"/>
            <a:ext cx="1892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np.asarray(x)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89600" y="22479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46800" y="2247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477000" y="22479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4700" y="2501900"/>
            <a:ext cx="1219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[1,2,3]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74700" y="3136900"/>
            <a:ext cx="3556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np.asarray(x,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74700" y="3390900"/>
            <a:ext cx="12192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(1,2,3)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4700" y="4051300"/>
            <a:ext cx="1892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np.asarray(x)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689600" y="30988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362700" y="30988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807200" y="30988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3.]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689600" y="40513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146800" y="40513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77000" y="40513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74700" y="4318000"/>
            <a:ext cx="2108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[(1,2,3),(4,5)]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np.asarray(x)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689600" y="4965700"/>
            <a:ext cx="199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[(1,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3)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(4,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5)]</a:t>
            </a:r>
          </a:p>
        </p:txBody>
      </p:sp>
      <p:sp>
        <p:nvSpPr>
          <p:cNvPr id="2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1910079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3260" y="2816860"/>
            <a:ext cx="8150860" cy="347979"/>
          </a:xfrm>
          <a:custGeom>
            <a:avLst/>
            <a:gdLst>
              <a:gd name="connsiteX0" fmla="*/ 6350 w 8150860"/>
              <a:gd name="connsiteY0" fmla="*/ 341629 h 347979"/>
              <a:gd name="connsiteX1" fmla="*/ 8144510 w 8150860"/>
              <a:gd name="connsiteY1" fmla="*/ 341629 h 347979"/>
              <a:gd name="connsiteX2" fmla="*/ 8144510 w 8150860"/>
              <a:gd name="connsiteY2" fmla="*/ 6350 h 347979"/>
              <a:gd name="connsiteX3" fmla="*/ 6350 w 8150860"/>
              <a:gd name="connsiteY3" fmla="*/ 6350 h 347979"/>
              <a:gd name="connsiteX4" fmla="*/ 6350 w 815086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347979">
                <a:moveTo>
                  <a:pt x="6350" y="341629"/>
                </a:moveTo>
                <a:lnTo>
                  <a:pt x="8144510" y="3416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3830319"/>
            <a:ext cx="8150860" cy="1330960"/>
          </a:xfrm>
          <a:custGeom>
            <a:avLst/>
            <a:gdLst>
              <a:gd name="connsiteX0" fmla="*/ 6350 w 8150860"/>
              <a:gd name="connsiteY0" fmla="*/ 1324610 h 1330960"/>
              <a:gd name="connsiteX1" fmla="*/ 8144510 w 8150860"/>
              <a:gd name="connsiteY1" fmla="*/ 1324610 h 1330960"/>
              <a:gd name="connsiteX2" fmla="*/ 8144510 w 8150860"/>
              <a:gd name="connsiteY2" fmla="*/ 6350 h 1330960"/>
              <a:gd name="connsiteX3" fmla="*/ 6350 w 8150860"/>
              <a:gd name="connsiteY3" fmla="*/ 6350 h 1330960"/>
              <a:gd name="connsiteX4" fmla="*/ 6350 w 8150860"/>
              <a:gd name="connsiteY4" fmla="*/ 1324610 h 1330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1330960">
                <a:moveTo>
                  <a:pt x="6350" y="1324610"/>
                </a:moveTo>
                <a:lnTo>
                  <a:pt x="8144510" y="132461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13246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5780" y="4584700"/>
            <a:ext cx="3075939" cy="347979"/>
          </a:xfrm>
          <a:custGeom>
            <a:avLst/>
            <a:gdLst>
              <a:gd name="connsiteX0" fmla="*/ 6350 w 3075939"/>
              <a:gd name="connsiteY0" fmla="*/ 341629 h 347979"/>
              <a:gd name="connsiteX1" fmla="*/ 3069589 w 3075939"/>
              <a:gd name="connsiteY1" fmla="*/ 341629 h 347979"/>
              <a:gd name="connsiteX2" fmla="*/ 3069589 w 3075939"/>
              <a:gd name="connsiteY2" fmla="*/ 6350 h 347979"/>
              <a:gd name="connsiteX3" fmla="*/ 6350 w 3075939"/>
              <a:gd name="connsiteY3" fmla="*/ 6350 h 347979"/>
              <a:gd name="connsiteX4" fmla="*/ 6350 w 3075939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47979">
                <a:moveTo>
                  <a:pt x="6350" y="341629"/>
                </a:moveTo>
                <a:lnTo>
                  <a:pt x="3069589" y="341629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06400"/>
            <a:ext cx="67056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826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82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numpy.frombuffer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b’Hello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World’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np.frombuffer(s,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'S1')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[b'H'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b'e'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b'l'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b'l'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b'o'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b'W'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b'o'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b'r'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b'l'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b'd']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numpy.fromiter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list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range(5)</a:t>
            </a:r>
          </a:p>
          <a:p>
            <a:pPr>
              <a:lnSpc>
                <a:spcPts val="19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np.nditer(list)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4700" y="4648200"/>
            <a:ext cx="3784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np.fromiter(it,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74700" y="48895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689600" y="46736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362700" y="46736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21500" y="46736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480300" y="46736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039100" y="46736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4.]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1910079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05780" y="2032000"/>
            <a:ext cx="3075939" cy="355600"/>
          </a:xfrm>
          <a:custGeom>
            <a:avLst/>
            <a:gdLst>
              <a:gd name="connsiteX0" fmla="*/ 6350 w 3075939"/>
              <a:gd name="connsiteY0" fmla="*/ 349250 h 355600"/>
              <a:gd name="connsiteX1" fmla="*/ 3069589 w 3075939"/>
              <a:gd name="connsiteY1" fmla="*/ 349250 h 355600"/>
              <a:gd name="connsiteX2" fmla="*/ 3069589 w 3075939"/>
              <a:gd name="connsiteY2" fmla="*/ 6350 h 355600"/>
              <a:gd name="connsiteX3" fmla="*/ 6350 w 3075939"/>
              <a:gd name="connsiteY3" fmla="*/ 6350 h 355600"/>
              <a:gd name="connsiteX4" fmla="*/ 6350 w 3075939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55600">
                <a:moveTo>
                  <a:pt x="6350" y="349250"/>
                </a:moveTo>
                <a:lnTo>
                  <a:pt x="3069589" y="34925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2580639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5780" y="2702559"/>
            <a:ext cx="3075939" cy="355600"/>
          </a:xfrm>
          <a:custGeom>
            <a:avLst/>
            <a:gdLst>
              <a:gd name="connsiteX0" fmla="*/ 6350 w 3075939"/>
              <a:gd name="connsiteY0" fmla="*/ 349250 h 355600"/>
              <a:gd name="connsiteX1" fmla="*/ 3069589 w 3075939"/>
              <a:gd name="connsiteY1" fmla="*/ 349250 h 355600"/>
              <a:gd name="connsiteX2" fmla="*/ 3069589 w 3075939"/>
              <a:gd name="connsiteY2" fmla="*/ 6350 h 355600"/>
              <a:gd name="connsiteX3" fmla="*/ 6350 w 3075939"/>
              <a:gd name="connsiteY3" fmla="*/ 6350 h 355600"/>
              <a:gd name="connsiteX4" fmla="*/ 6350 w 3075939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55600">
                <a:moveTo>
                  <a:pt x="6350" y="349250"/>
                </a:moveTo>
                <a:lnTo>
                  <a:pt x="3069589" y="34925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260" y="3251200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05780" y="3350259"/>
            <a:ext cx="3075939" cy="355600"/>
          </a:xfrm>
          <a:custGeom>
            <a:avLst/>
            <a:gdLst>
              <a:gd name="connsiteX0" fmla="*/ 6350 w 3075939"/>
              <a:gd name="connsiteY0" fmla="*/ 349250 h 355600"/>
              <a:gd name="connsiteX1" fmla="*/ 3069589 w 3075939"/>
              <a:gd name="connsiteY1" fmla="*/ 349250 h 355600"/>
              <a:gd name="connsiteX2" fmla="*/ 3069589 w 3075939"/>
              <a:gd name="connsiteY2" fmla="*/ 6350 h 355600"/>
              <a:gd name="connsiteX3" fmla="*/ 6350 w 3075939"/>
              <a:gd name="connsiteY3" fmla="*/ 6350 h 355600"/>
              <a:gd name="connsiteX4" fmla="*/ 6350 w 3075939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5939" h="355600">
                <a:moveTo>
                  <a:pt x="6350" y="349250"/>
                </a:moveTo>
                <a:lnTo>
                  <a:pt x="3069589" y="349250"/>
                </a:lnTo>
                <a:lnTo>
                  <a:pt x="3069589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17500"/>
            <a:ext cx="37973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numpy.arange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4700" y="2006600"/>
            <a:ext cx="1778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np.arange(5)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689600" y="21209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46800" y="2120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477000" y="2120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807200" y="2120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137400" y="21209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4700" y="2705100"/>
            <a:ext cx="3441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np.arange(5,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np.arange(10,20,2)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689600" y="2819400"/>
            <a:ext cx="330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248400" y="2819400"/>
            <a:ext cx="2159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705600" y="2819400"/>
            <a:ext cx="2159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137400" y="2819400"/>
            <a:ext cx="2159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581900" y="2819400"/>
            <a:ext cx="330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18]</a:t>
            </a:r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3098800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3260" y="3746500"/>
            <a:ext cx="8150860" cy="347979"/>
          </a:xfrm>
          <a:custGeom>
            <a:avLst/>
            <a:gdLst>
              <a:gd name="connsiteX0" fmla="*/ 6350 w 8150860"/>
              <a:gd name="connsiteY0" fmla="*/ 341629 h 347979"/>
              <a:gd name="connsiteX1" fmla="*/ 8144510 w 8150860"/>
              <a:gd name="connsiteY1" fmla="*/ 341629 h 347979"/>
              <a:gd name="connsiteX2" fmla="*/ 8144510 w 8150860"/>
              <a:gd name="connsiteY2" fmla="*/ 6350 h 347979"/>
              <a:gd name="connsiteX3" fmla="*/ 6350 w 8150860"/>
              <a:gd name="connsiteY3" fmla="*/ 6350 h 347979"/>
              <a:gd name="connsiteX4" fmla="*/ 6350 w 815086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347979">
                <a:moveTo>
                  <a:pt x="6350" y="341629"/>
                </a:moveTo>
                <a:lnTo>
                  <a:pt x="8144510" y="3416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4272280"/>
            <a:ext cx="8150860" cy="599439"/>
          </a:xfrm>
          <a:custGeom>
            <a:avLst/>
            <a:gdLst>
              <a:gd name="connsiteX0" fmla="*/ 6350 w 8150860"/>
              <a:gd name="connsiteY0" fmla="*/ 593089 h 599439"/>
              <a:gd name="connsiteX1" fmla="*/ 8144510 w 8150860"/>
              <a:gd name="connsiteY1" fmla="*/ 593089 h 599439"/>
              <a:gd name="connsiteX2" fmla="*/ 8144510 w 8150860"/>
              <a:gd name="connsiteY2" fmla="*/ 6350 h 599439"/>
              <a:gd name="connsiteX3" fmla="*/ 6350 w 8150860"/>
              <a:gd name="connsiteY3" fmla="*/ 6350 h 599439"/>
              <a:gd name="connsiteX4" fmla="*/ 6350 w 8150860"/>
              <a:gd name="connsiteY4" fmla="*/ 593089 h 59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39">
                <a:moveTo>
                  <a:pt x="6350" y="593089"/>
                </a:moveTo>
                <a:lnTo>
                  <a:pt x="8144510" y="59308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3260" y="4935220"/>
            <a:ext cx="8150860" cy="355600"/>
          </a:xfrm>
          <a:custGeom>
            <a:avLst/>
            <a:gdLst>
              <a:gd name="connsiteX0" fmla="*/ 6350 w 8150860"/>
              <a:gd name="connsiteY0" fmla="*/ 349250 h 355600"/>
              <a:gd name="connsiteX1" fmla="*/ 8144510 w 8150860"/>
              <a:gd name="connsiteY1" fmla="*/ 349250 h 355600"/>
              <a:gd name="connsiteX2" fmla="*/ 8144510 w 8150860"/>
              <a:gd name="connsiteY2" fmla="*/ 6350 h 355600"/>
              <a:gd name="connsiteX3" fmla="*/ 6350 w 8150860"/>
              <a:gd name="connsiteY3" fmla="*/ 6350 h 355600"/>
              <a:gd name="connsiteX4" fmla="*/ 6350 w 815086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355600">
                <a:moveTo>
                  <a:pt x="6350" y="349250"/>
                </a:moveTo>
                <a:lnTo>
                  <a:pt x="8144510" y="34925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689610" y="1969769"/>
          <a:ext cx="8138160" cy="960120"/>
        </p:xfrm>
        <a:graphic>
          <a:graphicData uri="http://schemas.openxmlformats.org/drawingml/2006/table">
            <a:tbl>
              <a:tblPr/>
              <a:tblGrid>
                <a:gridCol w="8138160"/>
              </a:tblGrid>
              <a:tr h="6057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a=np.linspace(1.0,2.0,num=5)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print(a)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433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[1.1.251.51.752.]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317500"/>
            <a:ext cx="37973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numpy.linspace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74700" y="3200400"/>
            <a:ext cx="4775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np.linspace(10,20,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endpoint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False)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4700" y="38354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[10.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62100" y="38354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22500" y="38354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14.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82900" y="38354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16.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56000" y="38354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18.]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74700" y="4368800"/>
            <a:ext cx="4216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np.linspace(1,2,5,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retstep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True)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4700" y="5029200"/>
            <a:ext cx="1219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(array([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222500" y="50292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552700" y="5029200"/>
            <a:ext cx="546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1.25,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27400" y="5029200"/>
            <a:ext cx="546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1.5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102100" y="5029200"/>
            <a:ext cx="546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1.75,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876800" y="50292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321300" y="50292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]),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0.25)</a:t>
            </a:r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1963420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939280" y="2222500"/>
            <a:ext cx="1704340" cy="325120"/>
          </a:xfrm>
          <a:custGeom>
            <a:avLst/>
            <a:gdLst>
              <a:gd name="connsiteX0" fmla="*/ 6350 w 1704340"/>
              <a:gd name="connsiteY0" fmla="*/ 318770 h 325120"/>
              <a:gd name="connsiteX1" fmla="*/ 1697990 w 1704340"/>
              <a:gd name="connsiteY1" fmla="*/ 318770 h 325120"/>
              <a:gd name="connsiteX2" fmla="*/ 1697990 w 1704340"/>
              <a:gd name="connsiteY2" fmla="*/ 6350 h 325120"/>
              <a:gd name="connsiteX3" fmla="*/ 6350 w 1704340"/>
              <a:gd name="connsiteY3" fmla="*/ 6350 h 325120"/>
              <a:gd name="connsiteX4" fmla="*/ 6350 w 1704340"/>
              <a:gd name="connsiteY4" fmla="*/ 318770 h 32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4340" h="325120">
                <a:moveTo>
                  <a:pt x="6350" y="318770"/>
                </a:moveTo>
                <a:lnTo>
                  <a:pt x="1697990" y="318770"/>
                </a:lnTo>
                <a:lnTo>
                  <a:pt x="1697990" y="6350"/>
                </a:lnTo>
                <a:lnTo>
                  <a:pt x="6350" y="6350"/>
                </a:lnTo>
                <a:lnTo>
                  <a:pt x="6350" y="318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2915920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939280" y="3159760"/>
            <a:ext cx="1696719" cy="347979"/>
          </a:xfrm>
          <a:custGeom>
            <a:avLst/>
            <a:gdLst>
              <a:gd name="connsiteX0" fmla="*/ 6350 w 1696719"/>
              <a:gd name="connsiteY0" fmla="*/ 341629 h 347979"/>
              <a:gd name="connsiteX1" fmla="*/ 1690369 w 1696719"/>
              <a:gd name="connsiteY1" fmla="*/ 341629 h 347979"/>
              <a:gd name="connsiteX2" fmla="*/ 1690369 w 1696719"/>
              <a:gd name="connsiteY2" fmla="*/ 6350 h 347979"/>
              <a:gd name="connsiteX3" fmla="*/ 6350 w 1696719"/>
              <a:gd name="connsiteY3" fmla="*/ 6350 h 347979"/>
              <a:gd name="connsiteX4" fmla="*/ 6350 w 1696719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6719" h="347979">
                <a:moveTo>
                  <a:pt x="6350" y="341629"/>
                </a:moveTo>
                <a:lnTo>
                  <a:pt x="1690369" y="341629"/>
                </a:lnTo>
                <a:lnTo>
                  <a:pt x="1690369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260" y="4127500"/>
            <a:ext cx="8150860" cy="843279"/>
          </a:xfrm>
          <a:custGeom>
            <a:avLst/>
            <a:gdLst>
              <a:gd name="connsiteX0" fmla="*/ 6350 w 8150860"/>
              <a:gd name="connsiteY0" fmla="*/ 836929 h 843279"/>
              <a:gd name="connsiteX1" fmla="*/ 8144510 w 8150860"/>
              <a:gd name="connsiteY1" fmla="*/ 836929 h 843279"/>
              <a:gd name="connsiteX2" fmla="*/ 8144510 w 8150860"/>
              <a:gd name="connsiteY2" fmla="*/ 6350 h 843279"/>
              <a:gd name="connsiteX3" fmla="*/ 6350 w 8150860"/>
              <a:gd name="connsiteY3" fmla="*/ 6350 h 843279"/>
              <a:gd name="connsiteX4" fmla="*/ 6350 w 81508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843279">
                <a:moveTo>
                  <a:pt x="6350" y="836929"/>
                </a:moveTo>
                <a:lnTo>
                  <a:pt x="8144510" y="836929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39280" y="4386580"/>
            <a:ext cx="1704340" cy="317500"/>
          </a:xfrm>
          <a:custGeom>
            <a:avLst/>
            <a:gdLst>
              <a:gd name="connsiteX0" fmla="*/ 6350 w 1704340"/>
              <a:gd name="connsiteY0" fmla="*/ 311150 h 317500"/>
              <a:gd name="connsiteX1" fmla="*/ 1697990 w 1704340"/>
              <a:gd name="connsiteY1" fmla="*/ 311150 h 317500"/>
              <a:gd name="connsiteX2" fmla="*/ 1697990 w 1704340"/>
              <a:gd name="connsiteY2" fmla="*/ 6350 h 317500"/>
              <a:gd name="connsiteX3" fmla="*/ 6350 w 1704340"/>
              <a:gd name="connsiteY3" fmla="*/ 6350 h 317500"/>
              <a:gd name="connsiteX4" fmla="*/ 6350 w 170434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4340" h="317500">
                <a:moveTo>
                  <a:pt x="6350" y="311150"/>
                </a:moveTo>
                <a:lnTo>
                  <a:pt x="1697990" y="311150"/>
                </a:lnTo>
                <a:lnTo>
                  <a:pt x="169799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260" y="5072380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81980" y="5209540"/>
            <a:ext cx="2954020" cy="347979"/>
          </a:xfrm>
          <a:custGeom>
            <a:avLst/>
            <a:gdLst>
              <a:gd name="connsiteX0" fmla="*/ 6350 w 2954020"/>
              <a:gd name="connsiteY0" fmla="*/ 341629 h 347979"/>
              <a:gd name="connsiteX1" fmla="*/ 2947670 w 2954020"/>
              <a:gd name="connsiteY1" fmla="*/ 341629 h 347979"/>
              <a:gd name="connsiteX2" fmla="*/ 2947670 w 2954020"/>
              <a:gd name="connsiteY2" fmla="*/ 6350 h 347979"/>
              <a:gd name="connsiteX3" fmla="*/ 6350 w 2954020"/>
              <a:gd name="connsiteY3" fmla="*/ 6350 h 347979"/>
              <a:gd name="connsiteX4" fmla="*/ 6350 w 295402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4020" h="347979">
                <a:moveTo>
                  <a:pt x="6350" y="341629"/>
                </a:moveTo>
                <a:lnTo>
                  <a:pt x="2947670" y="341629"/>
                </a:lnTo>
                <a:lnTo>
                  <a:pt x="294767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83693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826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색인과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82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인덱싱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기법을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접근하거나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21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np.arange(10)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4700" y="2298700"/>
            <a:ext cx="1778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slice(2,7,2)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035800" y="23114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429500" y="23114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734300" y="23114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4700" y="2552700"/>
            <a:ext cx="1892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(a[s])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np.arange(10)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480300" y="32512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823200" y="32512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4700" y="3302000"/>
            <a:ext cx="18923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a[2:7:2]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np.arange(10)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a[5]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035800" y="3289300"/>
            <a:ext cx="215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74700" y="5181600"/>
            <a:ext cx="1892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np.arange(10)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(a[2:])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78500" y="52959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223000" y="5295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565900" y="5295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896100" y="5295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26300" y="5295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56500" y="5295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899400" y="52959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229600" y="52959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9]</a:t>
            </a:r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3260" y="1963419"/>
            <a:ext cx="8150860" cy="599440"/>
          </a:xfrm>
          <a:custGeom>
            <a:avLst/>
            <a:gdLst>
              <a:gd name="connsiteX0" fmla="*/ 6350 w 8150860"/>
              <a:gd name="connsiteY0" fmla="*/ 593090 h 599440"/>
              <a:gd name="connsiteX1" fmla="*/ 8144510 w 8150860"/>
              <a:gd name="connsiteY1" fmla="*/ 593090 h 599440"/>
              <a:gd name="connsiteX2" fmla="*/ 8144510 w 8150860"/>
              <a:gd name="connsiteY2" fmla="*/ 6350 h 599440"/>
              <a:gd name="connsiteX3" fmla="*/ 6350 w 8150860"/>
              <a:gd name="connsiteY3" fmla="*/ 6350 h 599440"/>
              <a:gd name="connsiteX4" fmla="*/ 6350 w 81508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599440">
                <a:moveTo>
                  <a:pt x="6350" y="593090"/>
                </a:moveTo>
                <a:lnTo>
                  <a:pt x="8144510" y="59309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939280" y="2108200"/>
            <a:ext cx="1704340" cy="325120"/>
          </a:xfrm>
          <a:custGeom>
            <a:avLst/>
            <a:gdLst>
              <a:gd name="connsiteX0" fmla="*/ 6350 w 1704340"/>
              <a:gd name="connsiteY0" fmla="*/ 318770 h 325120"/>
              <a:gd name="connsiteX1" fmla="*/ 1697990 w 1704340"/>
              <a:gd name="connsiteY1" fmla="*/ 318770 h 325120"/>
              <a:gd name="connsiteX2" fmla="*/ 1697990 w 1704340"/>
              <a:gd name="connsiteY2" fmla="*/ 6350 h 325120"/>
              <a:gd name="connsiteX3" fmla="*/ 6350 w 1704340"/>
              <a:gd name="connsiteY3" fmla="*/ 6350 h 325120"/>
              <a:gd name="connsiteX4" fmla="*/ 6350 w 1704340"/>
              <a:gd name="connsiteY4" fmla="*/ 318770 h 32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4340" h="325120">
                <a:moveTo>
                  <a:pt x="6350" y="318770"/>
                </a:moveTo>
                <a:lnTo>
                  <a:pt x="1697990" y="318770"/>
                </a:lnTo>
                <a:lnTo>
                  <a:pt x="1697990" y="6350"/>
                </a:lnTo>
                <a:lnTo>
                  <a:pt x="6350" y="6350"/>
                </a:lnTo>
                <a:lnTo>
                  <a:pt x="6350" y="318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3260" y="2976880"/>
            <a:ext cx="8150860" cy="1087120"/>
          </a:xfrm>
          <a:custGeom>
            <a:avLst/>
            <a:gdLst>
              <a:gd name="connsiteX0" fmla="*/ 6350 w 8150860"/>
              <a:gd name="connsiteY0" fmla="*/ 1080770 h 1087120"/>
              <a:gd name="connsiteX1" fmla="*/ 8144510 w 8150860"/>
              <a:gd name="connsiteY1" fmla="*/ 1080770 h 1087120"/>
              <a:gd name="connsiteX2" fmla="*/ 8144510 w 8150860"/>
              <a:gd name="connsiteY2" fmla="*/ 6350 h 1087120"/>
              <a:gd name="connsiteX3" fmla="*/ 6350 w 8150860"/>
              <a:gd name="connsiteY3" fmla="*/ 6350 h 1087120"/>
              <a:gd name="connsiteX4" fmla="*/ 6350 w 815086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1087120">
                <a:moveTo>
                  <a:pt x="6350" y="1080770"/>
                </a:moveTo>
                <a:lnTo>
                  <a:pt x="8144510" y="108077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3260" y="4112259"/>
            <a:ext cx="8150860" cy="1582420"/>
          </a:xfrm>
          <a:custGeom>
            <a:avLst/>
            <a:gdLst>
              <a:gd name="connsiteX0" fmla="*/ 6350 w 8150860"/>
              <a:gd name="connsiteY0" fmla="*/ 1576070 h 1582420"/>
              <a:gd name="connsiteX1" fmla="*/ 8144510 w 8150860"/>
              <a:gd name="connsiteY1" fmla="*/ 1576070 h 1582420"/>
              <a:gd name="connsiteX2" fmla="*/ 8144510 w 8150860"/>
              <a:gd name="connsiteY2" fmla="*/ 6350 h 1582420"/>
              <a:gd name="connsiteX3" fmla="*/ 6350 w 8150860"/>
              <a:gd name="connsiteY3" fmla="*/ 6350 h 1582420"/>
              <a:gd name="connsiteX4" fmla="*/ 6350 w 8150860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0860" h="1582420">
                <a:moveTo>
                  <a:pt x="6350" y="1576070"/>
                </a:moveTo>
                <a:lnTo>
                  <a:pt x="8144510" y="1576070"/>
                </a:lnTo>
                <a:lnTo>
                  <a:pt x="8144510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17500"/>
            <a:ext cx="83693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색인과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인덱싱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기법을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접근하거나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2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4700" y="2057400"/>
            <a:ext cx="1892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np.arange(10)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(a[2:5])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035800" y="21971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429500" y="21971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34300" y="21971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4700" y="3149600"/>
            <a:ext cx="43307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np.array([[1,2,3],[3,4,5],[4,5,6]])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(a[1:])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[4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6]]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47040" y="1856740"/>
            <a:ext cx="8387080" cy="843279"/>
          </a:xfrm>
          <a:custGeom>
            <a:avLst/>
            <a:gdLst>
              <a:gd name="connsiteX0" fmla="*/ 6350 w 8387080"/>
              <a:gd name="connsiteY0" fmla="*/ 836929 h 843279"/>
              <a:gd name="connsiteX1" fmla="*/ 8380730 w 8387080"/>
              <a:gd name="connsiteY1" fmla="*/ 836929 h 843279"/>
              <a:gd name="connsiteX2" fmla="*/ 8380730 w 8387080"/>
              <a:gd name="connsiteY2" fmla="*/ 6350 h 843279"/>
              <a:gd name="connsiteX3" fmla="*/ 6350 w 8387080"/>
              <a:gd name="connsiteY3" fmla="*/ 6350 h 843279"/>
              <a:gd name="connsiteX4" fmla="*/ 6350 w 83870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7080" h="843279">
                <a:moveTo>
                  <a:pt x="6350" y="836929"/>
                </a:moveTo>
                <a:lnTo>
                  <a:pt x="8380730" y="836929"/>
                </a:lnTo>
                <a:lnTo>
                  <a:pt x="83807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93560" y="2115820"/>
            <a:ext cx="1750059" cy="325120"/>
          </a:xfrm>
          <a:custGeom>
            <a:avLst/>
            <a:gdLst>
              <a:gd name="connsiteX0" fmla="*/ 6350 w 1750059"/>
              <a:gd name="connsiteY0" fmla="*/ 318770 h 325120"/>
              <a:gd name="connsiteX1" fmla="*/ 1743709 w 1750059"/>
              <a:gd name="connsiteY1" fmla="*/ 318770 h 325120"/>
              <a:gd name="connsiteX2" fmla="*/ 1743709 w 1750059"/>
              <a:gd name="connsiteY2" fmla="*/ 6350 h 325120"/>
              <a:gd name="connsiteX3" fmla="*/ 6350 w 1750059"/>
              <a:gd name="connsiteY3" fmla="*/ 6350 h 325120"/>
              <a:gd name="connsiteX4" fmla="*/ 6350 w 1750059"/>
              <a:gd name="connsiteY4" fmla="*/ 318770 h 32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0059" h="325120">
                <a:moveTo>
                  <a:pt x="6350" y="318770"/>
                </a:moveTo>
                <a:lnTo>
                  <a:pt x="1743709" y="318770"/>
                </a:lnTo>
                <a:lnTo>
                  <a:pt x="1743709" y="6350"/>
                </a:lnTo>
                <a:lnTo>
                  <a:pt x="6350" y="6350"/>
                </a:lnTo>
                <a:lnTo>
                  <a:pt x="6350" y="318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7040" y="2755900"/>
            <a:ext cx="8387080" cy="1833879"/>
          </a:xfrm>
          <a:custGeom>
            <a:avLst/>
            <a:gdLst>
              <a:gd name="connsiteX0" fmla="*/ 6350 w 8387080"/>
              <a:gd name="connsiteY0" fmla="*/ 1827529 h 1833879"/>
              <a:gd name="connsiteX1" fmla="*/ 8380730 w 8387080"/>
              <a:gd name="connsiteY1" fmla="*/ 1827529 h 1833879"/>
              <a:gd name="connsiteX2" fmla="*/ 8380730 w 8387080"/>
              <a:gd name="connsiteY2" fmla="*/ 6350 h 1833879"/>
              <a:gd name="connsiteX3" fmla="*/ 6350 w 8387080"/>
              <a:gd name="connsiteY3" fmla="*/ 6350 h 1833879"/>
              <a:gd name="connsiteX4" fmla="*/ 6350 w 8387080"/>
              <a:gd name="connsiteY4" fmla="*/ 1827529 h 1833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7080" h="1833879">
                <a:moveTo>
                  <a:pt x="6350" y="1827529"/>
                </a:moveTo>
                <a:lnTo>
                  <a:pt x="8380730" y="1827529"/>
                </a:lnTo>
                <a:lnTo>
                  <a:pt x="8380730" y="6350"/>
                </a:lnTo>
                <a:lnTo>
                  <a:pt x="6350" y="6350"/>
                </a:lnTo>
                <a:lnTo>
                  <a:pt x="6350" y="18275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93560" y="3487420"/>
            <a:ext cx="1750059" cy="591820"/>
          </a:xfrm>
          <a:custGeom>
            <a:avLst/>
            <a:gdLst>
              <a:gd name="connsiteX0" fmla="*/ 6350 w 1750059"/>
              <a:gd name="connsiteY0" fmla="*/ 585470 h 591820"/>
              <a:gd name="connsiteX1" fmla="*/ 1743709 w 1750059"/>
              <a:gd name="connsiteY1" fmla="*/ 585470 h 591820"/>
              <a:gd name="connsiteX2" fmla="*/ 1743709 w 1750059"/>
              <a:gd name="connsiteY2" fmla="*/ 6350 h 591820"/>
              <a:gd name="connsiteX3" fmla="*/ 6350 w 1750059"/>
              <a:gd name="connsiteY3" fmla="*/ 6350 h 591820"/>
              <a:gd name="connsiteX4" fmla="*/ 6350 w 1750059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0059" h="591820">
                <a:moveTo>
                  <a:pt x="6350" y="585470"/>
                </a:moveTo>
                <a:lnTo>
                  <a:pt x="1743709" y="585470"/>
                </a:lnTo>
                <a:lnTo>
                  <a:pt x="1743709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7040" y="4691380"/>
            <a:ext cx="6154419" cy="1582420"/>
          </a:xfrm>
          <a:custGeom>
            <a:avLst/>
            <a:gdLst>
              <a:gd name="connsiteX0" fmla="*/ 6350 w 6154419"/>
              <a:gd name="connsiteY0" fmla="*/ 1576070 h 1582420"/>
              <a:gd name="connsiteX1" fmla="*/ 6148069 w 6154419"/>
              <a:gd name="connsiteY1" fmla="*/ 1576070 h 1582420"/>
              <a:gd name="connsiteX2" fmla="*/ 6148069 w 6154419"/>
              <a:gd name="connsiteY2" fmla="*/ 6350 h 1582420"/>
              <a:gd name="connsiteX3" fmla="*/ 6350 w 6154419"/>
              <a:gd name="connsiteY3" fmla="*/ 6350 h 1582420"/>
              <a:gd name="connsiteX4" fmla="*/ 6350 w 6154419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4419" h="1582420">
                <a:moveTo>
                  <a:pt x="6350" y="1576070"/>
                </a:moveTo>
                <a:lnTo>
                  <a:pt x="6148069" y="1576070"/>
                </a:lnTo>
                <a:lnTo>
                  <a:pt x="6148069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710680" y="4691380"/>
            <a:ext cx="2123440" cy="1826260"/>
          </a:xfrm>
          <a:custGeom>
            <a:avLst/>
            <a:gdLst>
              <a:gd name="connsiteX0" fmla="*/ 6350 w 2123440"/>
              <a:gd name="connsiteY0" fmla="*/ 1819910 h 1826260"/>
              <a:gd name="connsiteX1" fmla="*/ 2117090 w 2123440"/>
              <a:gd name="connsiteY1" fmla="*/ 1819910 h 1826260"/>
              <a:gd name="connsiteX2" fmla="*/ 2117090 w 2123440"/>
              <a:gd name="connsiteY2" fmla="*/ 6350 h 1826260"/>
              <a:gd name="connsiteX3" fmla="*/ 6350 w 2123440"/>
              <a:gd name="connsiteY3" fmla="*/ 6350 h 1826260"/>
              <a:gd name="connsiteX4" fmla="*/ 6350 w 2123440"/>
              <a:gd name="connsiteY4" fmla="*/ 1819910 h 1826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3440" h="1826260">
                <a:moveTo>
                  <a:pt x="6350" y="1819910"/>
                </a:moveTo>
                <a:lnTo>
                  <a:pt x="2117090" y="1819910"/>
                </a:lnTo>
                <a:lnTo>
                  <a:pt x="2117090" y="6350"/>
                </a:lnTo>
                <a:lnTo>
                  <a:pt x="6350" y="6350"/>
                </a:lnTo>
                <a:lnTo>
                  <a:pt x="6350" y="18199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8369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2413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색인과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241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인덱싱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기법을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접근하거나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2100"/>
              </a:lnSpc>
              <a:tabLst>
                <a:tab pos="1778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778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6]])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3400" y="2184400"/>
            <a:ext cx="2552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x[[0,1,2],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[0,1,0]]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3400" y="24257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(y)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85000" y="22098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378700" y="22098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683500" y="22098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33400" y="2844800"/>
            <a:ext cx="199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5900" y="28448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13100" y="28448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216400" y="28448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648200" y="28448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6,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651500" y="28448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7,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108700" y="2844800"/>
            <a:ext cx="187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11]])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33400" y="3429000"/>
            <a:ext cx="45847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875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rows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np.array([[0,0],[3,3]])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np.array([[0,2],[0,2]])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x[rows,cols]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5875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5875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5],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11]])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z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x[1:4,1:3]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(z)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x[1:4,[1,2]]</a:t>
            </a:r>
          </a:p>
          <a:p>
            <a:pPr>
              <a:lnSpc>
                <a:spcPts val="1900"/>
              </a:lnSpc>
              <a:tabLst>
                <a:tab pos="15875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(y)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807200" y="3670300"/>
            <a:ext cx="11811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</a:t>
            </a:r>
          </a:p>
          <a:p>
            <a:pPr>
              <a:lnSpc>
                <a:spcPts val="19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</a:t>
            </a:r>
          </a:p>
          <a:p>
            <a:pPr>
              <a:lnSpc>
                <a:spcPts val="19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</a:t>
            </a:r>
          </a:p>
          <a:p>
            <a:pPr>
              <a:lnSpc>
                <a:spcPts val="19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</a:t>
            </a:r>
          </a:p>
          <a:p>
            <a:pPr>
              <a:lnSpc>
                <a:spcPts val="19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</a:t>
            </a:r>
          </a:p>
          <a:p>
            <a:pPr>
              <a:lnSpc>
                <a:spcPts val="1900"/>
              </a:lnSpc>
              <a:tabLst>
                <a:tab pos="114300" algn="l"/>
                <a:tab pos="1778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11]]</a:t>
            </a:r>
          </a:p>
        </p:txBody>
      </p:sp>
      <p:sp>
        <p:nvSpPr>
          <p:cNvPr id="2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19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054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8128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고성능의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컴퓨팅과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Numerical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69900" y="1384300"/>
            <a:ext cx="1714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Python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줄임말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2146300"/>
            <a:ext cx="1181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2540000"/>
            <a:ext cx="8140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빠르고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효율적으로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산술연산과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세련된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브로드케스팅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36600" y="2819400"/>
            <a:ext cx="3848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다차원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9900" y="3200400"/>
            <a:ext cx="7924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반복문을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작성할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빠른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제공하는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36600" y="3467100"/>
            <a:ext cx="990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9900" y="3873500"/>
            <a:ext cx="5397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디스크에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쓰거나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올려진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선형대수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난수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푸리에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9900" y="5016500"/>
            <a:ext cx="533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C++,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포트란으로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쓰여진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통합하는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47040" y="1856740"/>
            <a:ext cx="8387080" cy="843279"/>
          </a:xfrm>
          <a:custGeom>
            <a:avLst/>
            <a:gdLst>
              <a:gd name="connsiteX0" fmla="*/ 6350 w 8387080"/>
              <a:gd name="connsiteY0" fmla="*/ 836929 h 843279"/>
              <a:gd name="connsiteX1" fmla="*/ 8380730 w 8387080"/>
              <a:gd name="connsiteY1" fmla="*/ 836929 h 843279"/>
              <a:gd name="connsiteX2" fmla="*/ 8380730 w 8387080"/>
              <a:gd name="connsiteY2" fmla="*/ 6350 h 843279"/>
              <a:gd name="connsiteX3" fmla="*/ 6350 w 8387080"/>
              <a:gd name="connsiteY3" fmla="*/ 6350 h 843279"/>
              <a:gd name="connsiteX4" fmla="*/ 6350 w 83870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7080" h="843279">
                <a:moveTo>
                  <a:pt x="6350" y="836929"/>
                </a:moveTo>
                <a:lnTo>
                  <a:pt x="8380730" y="836929"/>
                </a:lnTo>
                <a:lnTo>
                  <a:pt x="83807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44820" y="2252980"/>
            <a:ext cx="3159760" cy="317500"/>
          </a:xfrm>
          <a:custGeom>
            <a:avLst/>
            <a:gdLst>
              <a:gd name="connsiteX0" fmla="*/ 6350 w 3159760"/>
              <a:gd name="connsiteY0" fmla="*/ 311150 h 317500"/>
              <a:gd name="connsiteX1" fmla="*/ 3153410 w 3159760"/>
              <a:gd name="connsiteY1" fmla="*/ 311150 h 317500"/>
              <a:gd name="connsiteX2" fmla="*/ 3153410 w 3159760"/>
              <a:gd name="connsiteY2" fmla="*/ 6350 h 317500"/>
              <a:gd name="connsiteX3" fmla="*/ 6350 w 3159760"/>
              <a:gd name="connsiteY3" fmla="*/ 6350 h 317500"/>
              <a:gd name="connsiteX4" fmla="*/ 6350 w 315976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59760" h="317500">
                <a:moveTo>
                  <a:pt x="6350" y="311150"/>
                </a:moveTo>
                <a:lnTo>
                  <a:pt x="3153410" y="311150"/>
                </a:lnTo>
                <a:lnTo>
                  <a:pt x="315341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7040" y="2832100"/>
            <a:ext cx="8387080" cy="843279"/>
          </a:xfrm>
          <a:custGeom>
            <a:avLst/>
            <a:gdLst>
              <a:gd name="connsiteX0" fmla="*/ 6350 w 8387080"/>
              <a:gd name="connsiteY0" fmla="*/ 836929 h 843279"/>
              <a:gd name="connsiteX1" fmla="*/ 8380730 w 8387080"/>
              <a:gd name="connsiteY1" fmla="*/ 836929 h 843279"/>
              <a:gd name="connsiteX2" fmla="*/ 8380730 w 8387080"/>
              <a:gd name="connsiteY2" fmla="*/ 6350 h 843279"/>
              <a:gd name="connsiteX3" fmla="*/ 6350 w 8387080"/>
              <a:gd name="connsiteY3" fmla="*/ 6350 h 843279"/>
              <a:gd name="connsiteX4" fmla="*/ 6350 w 83870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7080" h="843279">
                <a:moveTo>
                  <a:pt x="6350" y="836929"/>
                </a:moveTo>
                <a:lnTo>
                  <a:pt x="8380730" y="836929"/>
                </a:lnTo>
                <a:lnTo>
                  <a:pt x="83807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44820" y="3068320"/>
            <a:ext cx="3159760" cy="347979"/>
          </a:xfrm>
          <a:custGeom>
            <a:avLst/>
            <a:gdLst>
              <a:gd name="connsiteX0" fmla="*/ 6350 w 3159760"/>
              <a:gd name="connsiteY0" fmla="*/ 341629 h 347979"/>
              <a:gd name="connsiteX1" fmla="*/ 3153410 w 3159760"/>
              <a:gd name="connsiteY1" fmla="*/ 341629 h 347979"/>
              <a:gd name="connsiteX2" fmla="*/ 3153410 w 3159760"/>
              <a:gd name="connsiteY2" fmla="*/ 6350 h 347979"/>
              <a:gd name="connsiteX3" fmla="*/ 6350 w 3159760"/>
              <a:gd name="connsiteY3" fmla="*/ 6350 h 347979"/>
              <a:gd name="connsiteX4" fmla="*/ 6350 w 315976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59760" h="347979">
                <a:moveTo>
                  <a:pt x="6350" y="341629"/>
                </a:moveTo>
                <a:lnTo>
                  <a:pt x="3153410" y="341629"/>
                </a:lnTo>
                <a:lnTo>
                  <a:pt x="315341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17500"/>
            <a:ext cx="83693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색인과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인덱싱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기법을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접근하거나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2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5900" y="19431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213100" y="19431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216400" y="19431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48200" y="19431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33400" y="1955800"/>
            <a:ext cx="1993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print(x[x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38800" y="1955800"/>
            <a:ext cx="2921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7,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8700" y="1955800"/>
            <a:ext cx="18796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330200" algn="l"/>
                <a:tab pos="622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8],[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5400" algn="l"/>
                <a:tab pos="3302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0"/>
              </a:lnSpc>
              <a:tabLst>
                <a:tab pos="25400" algn="l"/>
                <a:tab pos="330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0"/>
              </a:lnSpc>
              <a:tabLst>
                <a:tab pos="25400" algn="l"/>
                <a:tab pos="330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33400" y="2921000"/>
            <a:ext cx="4445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np.array([np.nan,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1,2,np.nan,3,4,5])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3400" y="3403600"/>
            <a:ext cx="2451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print(a[~np.isnan(a)])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638800" y="31623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426200" y="31623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985000" y="31623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31100" y="31623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089900" y="31623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5.]</a:t>
            </a:r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0880" y="1864359"/>
            <a:ext cx="8143240" cy="1087120"/>
          </a:xfrm>
          <a:custGeom>
            <a:avLst/>
            <a:gdLst>
              <a:gd name="connsiteX0" fmla="*/ 6350 w 8143240"/>
              <a:gd name="connsiteY0" fmla="*/ 1080770 h 1087120"/>
              <a:gd name="connsiteX1" fmla="*/ 8136890 w 8143240"/>
              <a:gd name="connsiteY1" fmla="*/ 1080770 h 1087120"/>
              <a:gd name="connsiteX2" fmla="*/ 8136890 w 8143240"/>
              <a:gd name="connsiteY2" fmla="*/ 6350 h 1087120"/>
              <a:gd name="connsiteX3" fmla="*/ 6350 w 8143240"/>
              <a:gd name="connsiteY3" fmla="*/ 6350 h 1087120"/>
              <a:gd name="connsiteX4" fmla="*/ 6350 w 814324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1087120">
                <a:moveTo>
                  <a:pt x="6350" y="1080770"/>
                </a:moveTo>
                <a:lnTo>
                  <a:pt x="8136890" y="108077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44820" y="2260600"/>
            <a:ext cx="3159760" cy="325120"/>
          </a:xfrm>
          <a:custGeom>
            <a:avLst/>
            <a:gdLst>
              <a:gd name="connsiteX0" fmla="*/ 6350 w 3159760"/>
              <a:gd name="connsiteY0" fmla="*/ 318770 h 325120"/>
              <a:gd name="connsiteX1" fmla="*/ 3153410 w 3159760"/>
              <a:gd name="connsiteY1" fmla="*/ 318770 h 325120"/>
              <a:gd name="connsiteX2" fmla="*/ 3153410 w 3159760"/>
              <a:gd name="connsiteY2" fmla="*/ 6350 h 325120"/>
              <a:gd name="connsiteX3" fmla="*/ 6350 w 3159760"/>
              <a:gd name="connsiteY3" fmla="*/ 6350 h 325120"/>
              <a:gd name="connsiteX4" fmla="*/ 6350 w 3159760"/>
              <a:gd name="connsiteY4" fmla="*/ 318770 h 32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59760" h="325120">
                <a:moveTo>
                  <a:pt x="6350" y="318770"/>
                </a:moveTo>
                <a:lnTo>
                  <a:pt x="3153410" y="318770"/>
                </a:lnTo>
                <a:lnTo>
                  <a:pt x="3153410" y="6350"/>
                </a:lnTo>
                <a:lnTo>
                  <a:pt x="6350" y="6350"/>
                </a:lnTo>
                <a:lnTo>
                  <a:pt x="6350" y="318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0880" y="3792220"/>
            <a:ext cx="8143240" cy="965200"/>
          </a:xfrm>
          <a:custGeom>
            <a:avLst/>
            <a:gdLst>
              <a:gd name="connsiteX0" fmla="*/ 6350 w 8143240"/>
              <a:gd name="connsiteY0" fmla="*/ 958850 h 965200"/>
              <a:gd name="connsiteX1" fmla="*/ 8136890 w 8143240"/>
              <a:gd name="connsiteY1" fmla="*/ 958850 h 965200"/>
              <a:gd name="connsiteX2" fmla="*/ 8136890 w 8143240"/>
              <a:gd name="connsiteY2" fmla="*/ 6350 h 965200"/>
              <a:gd name="connsiteX3" fmla="*/ 6350 w 8143240"/>
              <a:gd name="connsiteY3" fmla="*/ 6350 h 965200"/>
              <a:gd name="connsiteX4" fmla="*/ 6350 w 8143240"/>
              <a:gd name="connsiteY4" fmla="*/ 958850 h 965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965200">
                <a:moveTo>
                  <a:pt x="6350" y="958850"/>
                </a:moveTo>
                <a:lnTo>
                  <a:pt x="8136890" y="95885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958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90880" y="4843780"/>
            <a:ext cx="8143240" cy="965200"/>
          </a:xfrm>
          <a:custGeom>
            <a:avLst/>
            <a:gdLst>
              <a:gd name="connsiteX0" fmla="*/ 6350 w 8143240"/>
              <a:gd name="connsiteY0" fmla="*/ 958850 h 965200"/>
              <a:gd name="connsiteX1" fmla="*/ 8136890 w 8143240"/>
              <a:gd name="connsiteY1" fmla="*/ 958850 h 965200"/>
              <a:gd name="connsiteX2" fmla="*/ 8136890 w 8143240"/>
              <a:gd name="connsiteY2" fmla="*/ 6350 h 965200"/>
              <a:gd name="connsiteX3" fmla="*/ 6350 w 8143240"/>
              <a:gd name="connsiteY3" fmla="*/ 6350 h 965200"/>
              <a:gd name="connsiteX4" fmla="*/ 6350 w 8143240"/>
              <a:gd name="connsiteY4" fmla="*/ 958850 h 965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965200">
                <a:moveTo>
                  <a:pt x="6350" y="958850"/>
                </a:moveTo>
                <a:lnTo>
                  <a:pt x="8136890" y="95885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958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52451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953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브로드캐스팅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(Broadcasting)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95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과정에서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형태가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  <a:p>
            <a:pPr>
              <a:lnSpc>
                <a:spcPts val="30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형태가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np.array([1,2,3,4])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87400" y="2209800"/>
            <a:ext cx="2997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np.array([10,20,30,40])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638800" y="2349500"/>
            <a:ext cx="292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35700" y="23495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731000" y="23495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26300" y="2349500"/>
            <a:ext cx="381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160]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69900" y="2743200"/>
            <a:ext cx="81661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print(c)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형태가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np.array([[0.0,0.0,0.0],[10.0,10.0,10.0],[20.0,20.0,20.0],[30.0,30.0,30.0]])</a:t>
            </a:r>
          </a:p>
          <a:p>
            <a:pPr>
              <a:lnSpc>
                <a:spcPts val="16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np.array([1.0,2.0,3.0])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87400" y="4953000"/>
            <a:ext cx="190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79500" y="4953000"/>
            <a:ext cx="1282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3.]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11.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12.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13.]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21.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22.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23.]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31.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32.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33.]]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0880" y="1864360"/>
            <a:ext cx="8143240" cy="1338579"/>
          </a:xfrm>
          <a:custGeom>
            <a:avLst/>
            <a:gdLst>
              <a:gd name="connsiteX0" fmla="*/ 6350 w 8143240"/>
              <a:gd name="connsiteY0" fmla="*/ 1332229 h 1338579"/>
              <a:gd name="connsiteX1" fmla="*/ 8136890 w 8143240"/>
              <a:gd name="connsiteY1" fmla="*/ 1332229 h 1338579"/>
              <a:gd name="connsiteX2" fmla="*/ 8136890 w 8143240"/>
              <a:gd name="connsiteY2" fmla="*/ 6350 h 1338579"/>
              <a:gd name="connsiteX3" fmla="*/ 6350 w 8143240"/>
              <a:gd name="connsiteY3" fmla="*/ 6350 h 1338579"/>
              <a:gd name="connsiteX4" fmla="*/ 6350 w 8143240"/>
              <a:gd name="connsiteY4" fmla="*/ 1332229 h 1338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1338579">
                <a:moveTo>
                  <a:pt x="6350" y="1332229"/>
                </a:moveTo>
                <a:lnTo>
                  <a:pt x="8136890" y="1332229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13322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25720" y="2374900"/>
            <a:ext cx="3571240" cy="317500"/>
          </a:xfrm>
          <a:custGeom>
            <a:avLst/>
            <a:gdLst>
              <a:gd name="connsiteX0" fmla="*/ 6350 w 3571240"/>
              <a:gd name="connsiteY0" fmla="*/ 311150 h 317500"/>
              <a:gd name="connsiteX1" fmla="*/ 3564890 w 3571240"/>
              <a:gd name="connsiteY1" fmla="*/ 311150 h 317500"/>
              <a:gd name="connsiteX2" fmla="*/ 3564890 w 3571240"/>
              <a:gd name="connsiteY2" fmla="*/ 6350 h 317500"/>
              <a:gd name="connsiteX3" fmla="*/ 6350 w 3571240"/>
              <a:gd name="connsiteY3" fmla="*/ 6350 h 317500"/>
              <a:gd name="connsiteX4" fmla="*/ 6350 w 357124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1240" h="317500">
                <a:moveTo>
                  <a:pt x="6350" y="311150"/>
                </a:moveTo>
                <a:lnTo>
                  <a:pt x="3564890" y="311150"/>
                </a:lnTo>
                <a:lnTo>
                  <a:pt x="356489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0880" y="4005580"/>
            <a:ext cx="8143240" cy="1582420"/>
          </a:xfrm>
          <a:custGeom>
            <a:avLst/>
            <a:gdLst>
              <a:gd name="connsiteX0" fmla="*/ 6350 w 8143240"/>
              <a:gd name="connsiteY0" fmla="*/ 1576070 h 1582420"/>
              <a:gd name="connsiteX1" fmla="*/ 8136890 w 8143240"/>
              <a:gd name="connsiteY1" fmla="*/ 1576070 h 1582420"/>
              <a:gd name="connsiteX2" fmla="*/ 8136890 w 8143240"/>
              <a:gd name="connsiteY2" fmla="*/ 6350 h 1582420"/>
              <a:gd name="connsiteX3" fmla="*/ 6350 w 8143240"/>
              <a:gd name="connsiteY3" fmla="*/ 6350 h 1582420"/>
              <a:gd name="connsiteX4" fmla="*/ 6350 w 8143240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1582420">
                <a:moveTo>
                  <a:pt x="6350" y="1576070"/>
                </a:moveTo>
                <a:lnTo>
                  <a:pt x="8136890" y="157607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25720" y="4561840"/>
            <a:ext cx="3571240" cy="317500"/>
          </a:xfrm>
          <a:custGeom>
            <a:avLst/>
            <a:gdLst>
              <a:gd name="connsiteX0" fmla="*/ 6350 w 3571240"/>
              <a:gd name="connsiteY0" fmla="*/ 311150 h 317500"/>
              <a:gd name="connsiteX1" fmla="*/ 3564890 w 3571240"/>
              <a:gd name="connsiteY1" fmla="*/ 311150 h 317500"/>
              <a:gd name="connsiteX2" fmla="*/ 3564890 w 3571240"/>
              <a:gd name="connsiteY2" fmla="*/ 6350 h 317500"/>
              <a:gd name="connsiteX3" fmla="*/ 6350 w 3571240"/>
              <a:gd name="connsiteY3" fmla="*/ 6350 h 317500"/>
              <a:gd name="connsiteX4" fmla="*/ 6350 w 357124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1240" h="317500">
                <a:moveTo>
                  <a:pt x="6350" y="311150"/>
                </a:moveTo>
                <a:lnTo>
                  <a:pt x="3564890" y="311150"/>
                </a:lnTo>
                <a:lnTo>
                  <a:pt x="356489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25720" y="4942840"/>
            <a:ext cx="3571240" cy="317500"/>
          </a:xfrm>
          <a:custGeom>
            <a:avLst/>
            <a:gdLst>
              <a:gd name="connsiteX0" fmla="*/ 6350 w 3571240"/>
              <a:gd name="connsiteY0" fmla="*/ 311150 h 317500"/>
              <a:gd name="connsiteX1" fmla="*/ 3564890 w 3571240"/>
              <a:gd name="connsiteY1" fmla="*/ 311150 h 317500"/>
              <a:gd name="connsiteX2" fmla="*/ 3564890 w 3571240"/>
              <a:gd name="connsiteY2" fmla="*/ 6350 h 317500"/>
              <a:gd name="connsiteX3" fmla="*/ 6350 w 3571240"/>
              <a:gd name="connsiteY3" fmla="*/ 6350 h 317500"/>
              <a:gd name="connsiteX4" fmla="*/ 6350 w 357124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1240" h="317500">
                <a:moveTo>
                  <a:pt x="6350" y="311150"/>
                </a:moveTo>
                <a:lnTo>
                  <a:pt x="3564890" y="311150"/>
                </a:lnTo>
                <a:lnTo>
                  <a:pt x="356489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68300"/>
            <a:ext cx="8178800" cy="285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순회하기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numpy.nditer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  <a:p>
            <a:pPr>
              <a:lnSpc>
                <a:spcPts val="30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다차원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효과적으로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np.arange(0,60,5)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a.reshape(3,4)</a:t>
            </a:r>
          </a:p>
          <a:p>
            <a:pPr>
              <a:lnSpc>
                <a:spcPts val="18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dirty="0" smtClean="0"/>
              <a:t>			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55</a:t>
            </a:r>
          </a:p>
          <a:p>
            <a:pPr>
              <a:lnSpc>
                <a:spcPts val="20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np.nditer(a):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  <a:tab pos="825500" algn="l"/>
                <a:tab pos="4927600" algn="l"/>
              </a:tabLst>
            </a:pPr>
            <a:r>
              <a:rPr lang="en-US" altLang="zh-CN" dirty="0" smtClean="0"/>
              <a:t>	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print(x,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end='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87400" y="4140200"/>
            <a:ext cx="24511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np.arange(0,60,5)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a.reshape(3,4)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np.nditer(b):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end='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219700" y="4660900"/>
            <a:ext cx="32512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순서는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순서를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따름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0880" y="1864359"/>
            <a:ext cx="8143240" cy="2321560"/>
          </a:xfrm>
          <a:custGeom>
            <a:avLst/>
            <a:gdLst>
              <a:gd name="connsiteX0" fmla="*/ 6350 w 8143240"/>
              <a:gd name="connsiteY0" fmla="*/ 2315210 h 2321560"/>
              <a:gd name="connsiteX1" fmla="*/ 8136890 w 8143240"/>
              <a:gd name="connsiteY1" fmla="*/ 2315210 h 2321560"/>
              <a:gd name="connsiteX2" fmla="*/ 8136890 w 8143240"/>
              <a:gd name="connsiteY2" fmla="*/ 6350 h 2321560"/>
              <a:gd name="connsiteX3" fmla="*/ 6350 w 8143240"/>
              <a:gd name="connsiteY3" fmla="*/ 6350 h 2321560"/>
              <a:gd name="connsiteX4" fmla="*/ 6350 w 8143240"/>
              <a:gd name="connsiteY4" fmla="*/ 2315210 h 232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2321560">
                <a:moveTo>
                  <a:pt x="6350" y="2315210"/>
                </a:moveTo>
                <a:lnTo>
                  <a:pt x="8136890" y="231521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23152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66640" y="2641600"/>
            <a:ext cx="3578859" cy="751840"/>
          </a:xfrm>
          <a:custGeom>
            <a:avLst/>
            <a:gdLst>
              <a:gd name="connsiteX0" fmla="*/ 6350 w 3578859"/>
              <a:gd name="connsiteY0" fmla="*/ 745490 h 751840"/>
              <a:gd name="connsiteX1" fmla="*/ 3572509 w 3578859"/>
              <a:gd name="connsiteY1" fmla="*/ 745490 h 751840"/>
              <a:gd name="connsiteX2" fmla="*/ 3572509 w 3578859"/>
              <a:gd name="connsiteY2" fmla="*/ 6350 h 751840"/>
              <a:gd name="connsiteX3" fmla="*/ 6350 w 3578859"/>
              <a:gd name="connsiteY3" fmla="*/ 6350 h 751840"/>
              <a:gd name="connsiteX4" fmla="*/ 6350 w 3578859"/>
              <a:gd name="connsiteY4" fmla="*/ 745490 h 751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8859" h="751840">
                <a:moveTo>
                  <a:pt x="6350" y="745490"/>
                </a:moveTo>
                <a:lnTo>
                  <a:pt x="3572509" y="745490"/>
                </a:lnTo>
                <a:lnTo>
                  <a:pt x="3572509" y="6350"/>
                </a:lnTo>
                <a:lnTo>
                  <a:pt x="6350" y="6350"/>
                </a:lnTo>
                <a:lnTo>
                  <a:pt x="6350" y="7454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66640" y="3434080"/>
            <a:ext cx="3578859" cy="317500"/>
          </a:xfrm>
          <a:custGeom>
            <a:avLst/>
            <a:gdLst>
              <a:gd name="connsiteX0" fmla="*/ 6350 w 3578859"/>
              <a:gd name="connsiteY0" fmla="*/ 311150 h 317500"/>
              <a:gd name="connsiteX1" fmla="*/ 3572509 w 3578859"/>
              <a:gd name="connsiteY1" fmla="*/ 311150 h 317500"/>
              <a:gd name="connsiteX2" fmla="*/ 3572509 w 3578859"/>
              <a:gd name="connsiteY2" fmla="*/ 6350 h 317500"/>
              <a:gd name="connsiteX3" fmla="*/ 6350 w 3578859"/>
              <a:gd name="connsiteY3" fmla="*/ 6350 h 317500"/>
              <a:gd name="connsiteX4" fmla="*/ 6350 w 3578859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8859" h="317500">
                <a:moveTo>
                  <a:pt x="6350" y="311150"/>
                </a:moveTo>
                <a:lnTo>
                  <a:pt x="3572509" y="311150"/>
                </a:lnTo>
                <a:lnTo>
                  <a:pt x="3572509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42900"/>
            <a:ext cx="58039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4953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495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순회하기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numpy.nditer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다차원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효과적으로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np.arange(0,60,5)</a:t>
            </a:r>
          </a:p>
          <a:p>
            <a:pPr>
              <a:lnSpc>
                <a:spcPts val="1900"/>
              </a:lnSpc>
              <a:tabLst>
                <a:tab pos="177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a.reshape(3,4)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87400" y="2730500"/>
            <a:ext cx="38862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np.nditer(a,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order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'C'):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end='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')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('\n')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np.nditer(a,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order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'F'):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end='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65700" y="2755900"/>
            <a:ext cx="32512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35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45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35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order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81100" y="2565400"/>
            <a:ext cx="1371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18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Pandas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3944620"/>
            <a:ext cx="8348980" cy="599439"/>
          </a:xfrm>
          <a:custGeom>
            <a:avLst/>
            <a:gdLst>
              <a:gd name="connsiteX0" fmla="*/ 6350 w 8348980"/>
              <a:gd name="connsiteY0" fmla="*/ 593089 h 599439"/>
              <a:gd name="connsiteX1" fmla="*/ 8342630 w 8348980"/>
              <a:gd name="connsiteY1" fmla="*/ 593089 h 599439"/>
              <a:gd name="connsiteX2" fmla="*/ 8342630 w 8348980"/>
              <a:gd name="connsiteY2" fmla="*/ 6350 h 599439"/>
              <a:gd name="connsiteX3" fmla="*/ 6350 w 8348980"/>
              <a:gd name="connsiteY3" fmla="*/ 6350 h 599439"/>
              <a:gd name="connsiteX4" fmla="*/ 6350 w 8348980"/>
              <a:gd name="connsiteY4" fmla="*/ 593089 h 59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39">
                <a:moveTo>
                  <a:pt x="6350" y="593089"/>
                </a:moveTo>
                <a:lnTo>
                  <a:pt x="8342630" y="59308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549910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028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Pandas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104900"/>
            <a:ext cx="807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강력한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고성능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제공하는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1384300"/>
            <a:ext cx="604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(Panel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줄여서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Panda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2146300"/>
            <a:ext cx="5384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파이썬이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부족함을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9900" y="2540000"/>
            <a:ext cx="7988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원본의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영향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받지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준비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모델링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36600" y="2819400"/>
            <a:ext cx="2070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2100" y="3581400"/>
            <a:ext cx="635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2100" y="5118100"/>
            <a:ext cx="635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4038600"/>
            <a:ext cx="1892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activate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pyenv3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279900"/>
            <a:ext cx="2451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install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pandas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5600700"/>
            <a:ext cx="4000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pandas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Series,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DataFrame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pandas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numpy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09587" y="1536700"/>
          <a:ext cx="8310562" cy="3238055"/>
        </p:xfrm>
        <a:graphic>
          <a:graphicData uri="http://schemas.openxmlformats.org/drawingml/2006/table">
            <a:tbl>
              <a:tblPr/>
              <a:tblGrid>
                <a:gridCol w="1812099"/>
                <a:gridCol w="917194"/>
                <a:gridCol w="5581269"/>
              </a:tblGrid>
              <a:tr h="41236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데이터구조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차원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72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Series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1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1차원명명된단일데이터배열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크기변경불가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30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DataFrames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2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축(행과열)에이름을붙일수있음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행,열의크기변경가능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컬럼별로다른자료형사용(한컬럼의데이터는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동일자료형)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행과열을대상으로산술연산수행가능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Panel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3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이름붙인크기변경가능한DataFrame배열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deprecated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304800"/>
            <a:ext cx="40640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Pandas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4991100"/>
            <a:ext cx="82550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77800" algn="l"/>
                <a:tab pos="4445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Panel</a:t>
            </a:r>
          </a:p>
          <a:p>
            <a:pPr>
              <a:lnSpc>
                <a:spcPts val="3000"/>
              </a:lnSpc>
              <a:tabLst>
                <a:tab pos="1778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3000"/>
              </a:lnSpc>
              <a:tabLst>
                <a:tab pos="1778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컨테이너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역할기는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없으나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데이터는</a:t>
            </a:r>
          </a:p>
          <a:p>
            <a:pPr>
              <a:lnSpc>
                <a:spcPts val="2100"/>
              </a:lnSpc>
              <a:tabLst>
                <a:tab pos="177800" algn="l"/>
                <a:tab pos="444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18260" y="4221479"/>
            <a:ext cx="7528560" cy="586740"/>
          </a:xfrm>
          <a:custGeom>
            <a:avLst/>
            <a:gdLst>
              <a:gd name="connsiteX0" fmla="*/ 15239 w 7528560"/>
              <a:gd name="connsiteY0" fmla="*/ 571500 h 586740"/>
              <a:gd name="connsiteX1" fmla="*/ 7513320 w 7528560"/>
              <a:gd name="connsiteY1" fmla="*/ 571500 h 586740"/>
              <a:gd name="connsiteX2" fmla="*/ 7513320 w 7528560"/>
              <a:gd name="connsiteY2" fmla="*/ 15240 h 586740"/>
              <a:gd name="connsiteX3" fmla="*/ 15239 w 7528560"/>
              <a:gd name="connsiteY3" fmla="*/ 15240 h 586740"/>
              <a:gd name="connsiteX4" fmla="*/ 15239 w 7528560"/>
              <a:gd name="connsiteY4" fmla="*/ 571500 h 586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60" h="586740">
                <a:moveTo>
                  <a:pt x="15239" y="571500"/>
                </a:moveTo>
                <a:lnTo>
                  <a:pt x="7513320" y="571500"/>
                </a:lnTo>
                <a:lnTo>
                  <a:pt x="7513320" y="15240"/>
                </a:lnTo>
                <a:lnTo>
                  <a:pt x="15239" y="15240"/>
                </a:lnTo>
                <a:lnTo>
                  <a:pt x="15239" y="5715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22020" y="4777740"/>
            <a:ext cx="304799" cy="1706879"/>
          </a:xfrm>
          <a:custGeom>
            <a:avLst/>
            <a:gdLst>
              <a:gd name="connsiteX0" fmla="*/ 289559 w 304799"/>
              <a:gd name="connsiteY0" fmla="*/ 1691640 h 1706879"/>
              <a:gd name="connsiteX1" fmla="*/ 152399 w 304799"/>
              <a:gd name="connsiteY1" fmla="*/ 1691640 h 1706879"/>
              <a:gd name="connsiteX2" fmla="*/ 152399 w 304799"/>
              <a:gd name="connsiteY2" fmla="*/ 853440 h 1706879"/>
              <a:gd name="connsiteX3" fmla="*/ 15239 w 304799"/>
              <a:gd name="connsiteY3" fmla="*/ 853440 h 1706879"/>
              <a:gd name="connsiteX4" fmla="*/ 152399 w 304799"/>
              <a:gd name="connsiteY4" fmla="*/ 853440 h 1706879"/>
              <a:gd name="connsiteX5" fmla="*/ 152399 w 304799"/>
              <a:gd name="connsiteY5" fmla="*/ 15240 h 1706879"/>
              <a:gd name="connsiteX6" fmla="*/ 289559 w 304799"/>
              <a:gd name="connsiteY6" fmla="*/ 15240 h 1706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799" h="1706879">
                <a:moveTo>
                  <a:pt x="289559" y="1691640"/>
                </a:moveTo>
                <a:cubicBezTo>
                  <a:pt x="213804" y="1691640"/>
                  <a:pt x="152399" y="1691640"/>
                  <a:pt x="152399" y="1691640"/>
                </a:cubicBezTo>
                <a:lnTo>
                  <a:pt x="152399" y="853440"/>
                </a:lnTo>
                <a:cubicBezTo>
                  <a:pt x="152399" y="853440"/>
                  <a:pt x="90995" y="853440"/>
                  <a:pt x="15239" y="853440"/>
                </a:cubicBezTo>
                <a:cubicBezTo>
                  <a:pt x="90995" y="853440"/>
                  <a:pt x="152399" y="853440"/>
                  <a:pt x="152399" y="853440"/>
                </a:cubicBezTo>
                <a:lnTo>
                  <a:pt x="152399" y="15240"/>
                </a:lnTo>
                <a:cubicBezTo>
                  <a:pt x="152399" y="15240"/>
                  <a:pt x="213804" y="15240"/>
                  <a:pt x="289559" y="15240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0820" y="4302760"/>
            <a:ext cx="1071880" cy="386080"/>
          </a:xfrm>
          <a:custGeom>
            <a:avLst/>
            <a:gdLst>
              <a:gd name="connsiteX0" fmla="*/ 6350 w 1071880"/>
              <a:gd name="connsiteY0" fmla="*/ 379730 h 386080"/>
              <a:gd name="connsiteX1" fmla="*/ 1065530 w 1071880"/>
              <a:gd name="connsiteY1" fmla="*/ 379730 h 386080"/>
              <a:gd name="connsiteX2" fmla="*/ 1065530 w 1071880"/>
              <a:gd name="connsiteY2" fmla="*/ 6350 h 386080"/>
              <a:gd name="connsiteX3" fmla="*/ 6350 w 1071880"/>
              <a:gd name="connsiteY3" fmla="*/ 6350 h 386080"/>
              <a:gd name="connsiteX4" fmla="*/ 6350 w 1071880"/>
              <a:gd name="connsiteY4" fmla="*/ 379730 h 386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1880" h="386080">
                <a:moveTo>
                  <a:pt x="6350" y="379730"/>
                </a:moveTo>
                <a:lnTo>
                  <a:pt x="1065530" y="379730"/>
                </a:lnTo>
                <a:lnTo>
                  <a:pt x="1065530" y="6350"/>
                </a:lnTo>
                <a:lnTo>
                  <a:pt x="6350" y="6350"/>
                </a:lnTo>
                <a:lnTo>
                  <a:pt x="6350" y="3797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72720" y="5430520"/>
            <a:ext cx="736600" cy="378459"/>
          </a:xfrm>
          <a:custGeom>
            <a:avLst/>
            <a:gdLst>
              <a:gd name="connsiteX0" fmla="*/ 6350 w 736600"/>
              <a:gd name="connsiteY0" fmla="*/ 372109 h 378459"/>
              <a:gd name="connsiteX1" fmla="*/ 730250 w 736600"/>
              <a:gd name="connsiteY1" fmla="*/ 372109 h 378459"/>
              <a:gd name="connsiteX2" fmla="*/ 730250 w 736600"/>
              <a:gd name="connsiteY2" fmla="*/ 6350 h 378459"/>
              <a:gd name="connsiteX3" fmla="*/ 6350 w 736600"/>
              <a:gd name="connsiteY3" fmla="*/ 6350 h 378459"/>
              <a:gd name="connsiteX4" fmla="*/ 6350 w 736600"/>
              <a:gd name="connsiteY4" fmla="*/ 372109 h 378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600" h="378459">
                <a:moveTo>
                  <a:pt x="6350" y="372109"/>
                </a:moveTo>
                <a:lnTo>
                  <a:pt x="730250" y="372109"/>
                </a:lnTo>
                <a:lnTo>
                  <a:pt x="730250" y="6350"/>
                </a:lnTo>
                <a:lnTo>
                  <a:pt x="6350" y="6350"/>
                </a:lnTo>
                <a:lnTo>
                  <a:pt x="6350" y="3721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2247900"/>
            <a:ext cx="8077200" cy="571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4267200"/>
            <a:ext cx="7467600" cy="2273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63500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데이터만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없으나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2100" y="3073400"/>
            <a:ext cx="60960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  <a:tab pos="177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</a:p>
          <a:p>
            <a:pPr>
              <a:lnSpc>
                <a:spcPts val="3000"/>
              </a:lnSpc>
              <a:tabLst>
                <a:tab pos="635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별로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3000"/>
              </a:lnSpc>
              <a:tabLst>
                <a:tab pos="635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Column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2900" y="55245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Row</a:t>
            </a: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13740" y="1894840"/>
            <a:ext cx="8120380" cy="386079"/>
          </a:xfrm>
          <a:custGeom>
            <a:avLst/>
            <a:gdLst>
              <a:gd name="connsiteX0" fmla="*/ 6350 w 8120380"/>
              <a:gd name="connsiteY0" fmla="*/ 379729 h 386079"/>
              <a:gd name="connsiteX1" fmla="*/ 8114030 w 8120380"/>
              <a:gd name="connsiteY1" fmla="*/ 379729 h 386079"/>
              <a:gd name="connsiteX2" fmla="*/ 8114030 w 8120380"/>
              <a:gd name="connsiteY2" fmla="*/ 6350 h 386079"/>
              <a:gd name="connsiteX3" fmla="*/ 6350 w 8120380"/>
              <a:gd name="connsiteY3" fmla="*/ 6350 h 386079"/>
              <a:gd name="connsiteX4" fmla="*/ 6350 w 8120380"/>
              <a:gd name="connsiteY4" fmla="*/ 379729 h 386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0380" h="386079">
                <a:moveTo>
                  <a:pt x="6350" y="379729"/>
                </a:moveTo>
                <a:lnTo>
                  <a:pt x="8114030" y="379729"/>
                </a:lnTo>
                <a:lnTo>
                  <a:pt x="8114030" y="6350"/>
                </a:lnTo>
                <a:lnTo>
                  <a:pt x="6350" y="6350"/>
                </a:lnTo>
                <a:lnTo>
                  <a:pt x="6350" y="3797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712787" y="2330450"/>
          <a:ext cx="8107362" cy="2995295"/>
        </p:xfrm>
        <a:graphic>
          <a:graphicData uri="http://schemas.openxmlformats.org/drawingml/2006/table">
            <a:tbl>
              <a:tblPr/>
              <a:tblGrid>
                <a:gridCol w="1371536"/>
                <a:gridCol w="6735826"/>
              </a:tblGrid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전달인자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639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data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Series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를만들기위해사용하는데이터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ndarray,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리스트등다양한형식의데이터사용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index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각데이터의인덱스로사용할중복되지않는데이터목록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인덱스의개수는데이터개수와같아야함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생략되면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np.arrayge(n)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함수사용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데이터형식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생략되면데이터를통해유추함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copy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데이터복사여부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기본값은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False)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1562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104900"/>
            <a:ext cx="2108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pandas.Series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1498600"/>
            <a:ext cx="711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형식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0100" y="1993900"/>
            <a:ext cx="4876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pandas.Series(data,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copy)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69900" y="1521459"/>
            <a:ext cx="8364219" cy="591820"/>
          </a:xfrm>
          <a:custGeom>
            <a:avLst/>
            <a:gdLst>
              <a:gd name="connsiteX0" fmla="*/ 6350 w 8364219"/>
              <a:gd name="connsiteY0" fmla="*/ 585470 h 591820"/>
              <a:gd name="connsiteX1" fmla="*/ 8357869 w 8364219"/>
              <a:gd name="connsiteY1" fmla="*/ 585470 h 591820"/>
              <a:gd name="connsiteX2" fmla="*/ 8357869 w 8364219"/>
              <a:gd name="connsiteY2" fmla="*/ 6350 h 591820"/>
              <a:gd name="connsiteX3" fmla="*/ 6350 w 8364219"/>
              <a:gd name="connsiteY3" fmla="*/ 6350 h 591820"/>
              <a:gd name="connsiteX4" fmla="*/ 6350 w 8364219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591820">
                <a:moveTo>
                  <a:pt x="6350" y="585470"/>
                </a:moveTo>
                <a:lnTo>
                  <a:pt x="8357869" y="585470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69900" y="2153920"/>
            <a:ext cx="8364219" cy="347979"/>
          </a:xfrm>
          <a:custGeom>
            <a:avLst/>
            <a:gdLst>
              <a:gd name="connsiteX0" fmla="*/ 6350 w 8364219"/>
              <a:gd name="connsiteY0" fmla="*/ 341629 h 347979"/>
              <a:gd name="connsiteX1" fmla="*/ 8357869 w 8364219"/>
              <a:gd name="connsiteY1" fmla="*/ 341629 h 347979"/>
              <a:gd name="connsiteX2" fmla="*/ 8357869 w 8364219"/>
              <a:gd name="connsiteY2" fmla="*/ 6350 h 347979"/>
              <a:gd name="connsiteX3" fmla="*/ 6350 w 8364219"/>
              <a:gd name="connsiteY3" fmla="*/ 6350 h 347979"/>
              <a:gd name="connsiteX4" fmla="*/ 6350 w 8364219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347979">
                <a:moveTo>
                  <a:pt x="6350" y="341629"/>
                </a:moveTo>
                <a:lnTo>
                  <a:pt x="8357869" y="341629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9900" y="3456940"/>
            <a:ext cx="8364219" cy="843279"/>
          </a:xfrm>
          <a:custGeom>
            <a:avLst/>
            <a:gdLst>
              <a:gd name="connsiteX0" fmla="*/ 6350 w 8364219"/>
              <a:gd name="connsiteY0" fmla="*/ 836929 h 843279"/>
              <a:gd name="connsiteX1" fmla="*/ 8357869 w 8364219"/>
              <a:gd name="connsiteY1" fmla="*/ 836929 h 843279"/>
              <a:gd name="connsiteX2" fmla="*/ 8357869 w 8364219"/>
              <a:gd name="connsiteY2" fmla="*/ 6350 h 843279"/>
              <a:gd name="connsiteX3" fmla="*/ 6350 w 8364219"/>
              <a:gd name="connsiteY3" fmla="*/ 6350 h 843279"/>
              <a:gd name="connsiteX4" fmla="*/ 6350 w 8364219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843279">
                <a:moveTo>
                  <a:pt x="6350" y="836929"/>
                </a:moveTo>
                <a:lnTo>
                  <a:pt x="8357869" y="836929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9900" y="4356100"/>
            <a:ext cx="8364219" cy="1330959"/>
          </a:xfrm>
          <a:custGeom>
            <a:avLst/>
            <a:gdLst>
              <a:gd name="connsiteX0" fmla="*/ 6350 w 8364219"/>
              <a:gd name="connsiteY0" fmla="*/ 1324609 h 1330959"/>
              <a:gd name="connsiteX1" fmla="*/ 8357869 w 8364219"/>
              <a:gd name="connsiteY1" fmla="*/ 1324609 h 1330959"/>
              <a:gd name="connsiteX2" fmla="*/ 8357869 w 8364219"/>
              <a:gd name="connsiteY2" fmla="*/ 6350 h 1330959"/>
              <a:gd name="connsiteX3" fmla="*/ 6350 w 8364219"/>
              <a:gd name="connsiteY3" fmla="*/ 6350 h 1330959"/>
              <a:gd name="connsiteX4" fmla="*/ 6350 w 8364219"/>
              <a:gd name="connsiteY4" fmla="*/ 1324609 h 1330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1330959">
                <a:moveTo>
                  <a:pt x="6350" y="1324609"/>
                </a:moveTo>
                <a:lnTo>
                  <a:pt x="8357869" y="1324609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1324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562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1625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3022600"/>
            <a:ext cx="2717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8800" y="1612900"/>
            <a:ext cx="1676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8800" y="2235200"/>
            <a:ext cx="2895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Series([],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8800" y="3556000"/>
            <a:ext cx="37846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np.array(['a','b','c','d'])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pd.Series(data)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8800" y="4470400"/>
            <a:ext cx="660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58800" y="5422900"/>
            <a:ext cx="144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object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29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0880" y="1871979"/>
            <a:ext cx="8143240" cy="599440"/>
          </a:xfrm>
          <a:custGeom>
            <a:avLst/>
            <a:gdLst>
              <a:gd name="connsiteX0" fmla="*/ 6350 w 8143240"/>
              <a:gd name="connsiteY0" fmla="*/ 593090 h 599440"/>
              <a:gd name="connsiteX1" fmla="*/ 8136890 w 8143240"/>
              <a:gd name="connsiteY1" fmla="*/ 593090 h 599440"/>
              <a:gd name="connsiteX2" fmla="*/ 8136890 w 8143240"/>
              <a:gd name="connsiteY2" fmla="*/ 6350 h 599440"/>
              <a:gd name="connsiteX3" fmla="*/ 6350 w 8143240"/>
              <a:gd name="connsiteY3" fmla="*/ 6350 h 599440"/>
              <a:gd name="connsiteX4" fmla="*/ 6350 w 814324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599440">
                <a:moveTo>
                  <a:pt x="6350" y="593090"/>
                </a:moveTo>
                <a:lnTo>
                  <a:pt x="8136890" y="59309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90880" y="3830320"/>
            <a:ext cx="8143240" cy="347979"/>
          </a:xfrm>
          <a:custGeom>
            <a:avLst/>
            <a:gdLst>
              <a:gd name="connsiteX0" fmla="*/ 6350 w 8143240"/>
              <a:gd name="connsiteY0" fmla="*/ 341629 h 347979"/>
              <a:gd name="connsiteX1" fmla="*/ 8136890 w 8143240"/>
              <a:gd name="connsiteY1" fmla="*/ 341629 h 347979"/>
              <a:gd name="connsiteX2" fmla="*/ 8136890 w 8143240"/>
              <a:gd name="connsiteY2" fmla="*/ 6350 h 347979"/>
              <a:gd name="connsiteX3" fmla="*/ 6350 w 8143240"/>
              <a:gd name="connsiteY3" fmla="*/ 6350 h 347979"/>
              <a:gd name="connsiteX4" fmla="*/ 6350 w 814324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347979">
                <a:moveTo>
                  <a:pt x="6350" y="341629"/>
                </a:moveTo>
                <a:lnTo>
                  <a:pt x="8136890" y="341629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0880" y="4302760"/>
            <a:ext cx="8143240" cy="355600"/>
          </a:xfrm>
          <a:custGeom>
            <a:avLst/>
            <a:gdLst>
              <a:gd name="connsiteX0" fmla="*/ 6350 w 8143240"/>
              <a:gd name="connsiteY0" fmla="*/ 349250 h 355600"/>
              <a:gd name="connsiteX1" fmla="*/ 8136890 w 8143240"/>
              <a:gd name="connsiteY1" fmla="*/ 349250 h 355600"/>
              <a:gd name="connsiteX2" fmla="*/ 8136890 w 8143240"/>
              <a:gd name="connsiteY2" fmla="*/ 6350 h 355600"/>
              <a:gd name="connsiteX3" fmla="*/ 6350 w 8143240"/>
              <a:gd name="connsiteY3" fmla="*/ 6350 h 355600"/>
              <a:gd name="connsiteX4" fmla="*/ 6350 w 814324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3240" h="355600">
                <a:moveTo>
                  <a:pt x="6350" y="349250"/>
                </a:moveTo>
                <a:lnTo>
                  <a:pt x="8136890" y="349250"/>
                </a:lnTo>
                <a:lnTo>
                  <a:pt x="813689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100" y="1104900"/>
            <a:ext cx="635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9900" y="1498600"/>
            <a:ext cx="7454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배포판에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모듈이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포함되지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않아서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별도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3022600"/>
            <a:ext cx="635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69900" y="3416300"/>
            <a:ext cx="3530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임포트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7400" y="1955800"/>
            <a:ext cx="1892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activate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pyenv3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87400" y="2209800"/>
            <a:ext cx="2336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install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numpy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7400" y="3911600"/>
            <a:ext cx="133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numpy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87400" y="4394200"/>
            <a:ext cx="199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numpy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4660" y="1521460"/>
            <a:ext cx="8379460" cy="843279"/>
          </a:xfrm>
          <a:custGeom>
            <a:avLst/>
            <a:gdLst>
              <a:gd name="connsiteX0" fmla="*/ 6350 w 8379460"/>
              <a:gd name="connsiteY0" fmla="*/ 836929 h 843279"/>
              <a:gd name="connsiteX1" fmla="*/ 8373110 w 8379460"/>
              <a:gd name="connsiteY1" fmla="*/ 836929 h 843279"/>
              <a:gd name="connsiteX2" fmla="*/ 8373110 w 8379460"/>
              <a:gd name="connsiteY2" fmla="*/ 6350 h 843279"/>
              <a:gd name="connsiteX3" fmla="*/ 6350 w 8379460"/>
              <a:gd name="connsiteY3" fmla="*/ 6350 h 843279"/>
              <a:gd name="connsiteX4" fmla="*/ 6350 w 837946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9460" h="843279">
                <a:moveTo>
                  <a:pt x="6350" y="836929"/>
                </a:moveTo>
                <a:lnTo>
                  <a:pt x="8373110" y="836929"/>
                </a:lnTo>
                <a:lnTo>
                  <a:pt x="837311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54660" y="2413000"/>
            <a:ext cx="8379460" cy="1087120"/>
          </a:xfrm>
          <a:custGeom>
            <a:avLst/>
            <a:gdLst>
              <a:gd name="connsiteX0" fmla="*/ 6350 w 8379460"/>
              <a:gd name="connsiteY0" fmla="*/ 1080770 h 1087120"/>
              <a:gd name="connsiteX1" fmla="*/ 8373110 w 8379460"/>
              <a:gd name="connsiteY1" fmla="*/ 1080770 h 1087120"/>
              <a:gd name="connsiteX2" fmla="*/ 8373110 w 8379460"/>
              <a:gd name="connsiteY2" fmla="*/ 6350 h 1087120"/>
              <a:gd name="connsiteX3" fmla="*/ 6350 w 8379460"/>
              <a:gd name="connsiteY3" fmla="*/ 6350 h 1087120"/>
              <a:gd name="connsiteX4" fmla="*/ 6350 w 837946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9460" h="1087120">
                <a:moveTo>
                  <a:pt x="6350" y="1080770"/>
                </a:moveTo>
                <a:lnTo>
                  <a:pt x="8373110" y="1080770"/>
                </a:lnTo>
                <a:lnTo>
                  <a:pt x="837311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4660" y="3769359"/>
            <a:ext cx="8379460" cy="843280"/>
          </a:xfrm>
          <a:custGeom>
            <a:avLst/>
            <a:gdLst>
              <a:gd name="connsiteX0" fmla="*/ 6350 w 8379460"/>
              <a:gd name="connsiteY0" fmla="*/ 836930 h 843280"/>
              <a:gd name="connsiteX1" fmla="*/ 8373110 w 8379460"/>
              <a:gd name="connsiteY1" fmla="*/ 836930 h 843280"/>
              <a:gd name="connsiteX2" fmla="*/ 8373110 w 8379460"/>
              <a:gd name="connsiteY2" fmla="*/ 6350 h 843280"/>
              <a:gd name="connsiteX3" fmla="*/ 6350 w 8379460"/>
              <a:gd name="connsiteY3" fmla="*/ 6350 h 843280"/>
              <a:gd name="connsiteX4" fmla="*/ 6350 w 8379460"/>
              <a:gd name="connsiteY4" fmla="*/ 836930 h 843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9460" h="843280">
                <a:moveTo>
                  <a:pt x="6350" y="836930"/>
                </a:moveTo>
                <a:lnTo>
                  <a:pt x="8373110" y="836930"/>
                </a:lnTo>
                <a:lnTo>
                  <a:pt x="8373110" y="6350"/>
                </a:lnTo>
                <a:lnTo>
                  <a:pt x="6350" y="6350"/>
                </a:lnTo>
                <a:lnTo>
                  <a:pt x="6350" y="8369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4660" y="4660900"/>
            <a:ext cx="8379460" cy="1087120"/>
          </a:xfrm>
          <a:custGeom>
            <a:avLst/>
            <a:gdLst>
              <a:gd name="connsiteX0" fmla="*/ 6350 w 8379460"/>
              <a:gd name="connsiteY0" fmla="*/ 1080770 h 1087120"/>
              <a:gd name="connsiteX1" fmla="*/ 8373110 w 8379460"/>
              <a:gd name="connsiteY1" fmla="*/ 1080770 h 1087120"/>
              <a:gd name="connsiteX2" fmla="*/ 8373110 w 8379460"/>
              <a:gd name="connsiteY2" fmla="*/ 6350 h 1087120"/>
              <a:gd name="connsiteX3" fmla="*/ 6350 w 8379460"/>
              <a:gd name="connsiteY3" fmla="*/ 6350 h 1087120"/>
              <a:gd name="connsiteX4" fmla="*/ 6350 w 837946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9460" h="1087120">
                <a:moveTo>
                  <a:pt x="6350" y="1080770"/>
                </a:moveTo>
                <a:lnTo>
                  <a:pt x="8373110" y="1080770"/>
                </a:lnTo>
                <a:lnTo>
                  <a:pt x="837311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562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2324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1651000"/>
            <a:ext cx="41148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{'a'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2.}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pd.Series(data)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3238500"/>
            <a:ext cx="1562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3860800"/>
            <a:ext cx="411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{'a'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4140200"/>
            <a:ext cx="47879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pd.Series(data,index=['b','c','d','a'])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486400"/>
            <a:ext cx="1562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92760" y="1544319"/>
            <a:ext cx="8341360" cy="599440"/>
          </a:xfrm>
          <a:custGeom>
            <a:avLst/>
            <a:gdLst>
              <a:gd name="connsiteX0" fmla="*/ 6350 w 8341360"/>
              <a:gd name="connsiteY0" fmla="*/ 593090 h 599440"/>
              <a:gd name="connsiteX1" fmla="*/ 8335010 w 8341360"/>
              <a:gd name="connsiteY1" fmla="*/ 593090 h 599440"/>
              <a:gd name="connsiteX2" fmla="*/ 8335010 w 8341360"/>
              <a:gd name="connsiteY2" fmla="*/ 6350 h 599440"/>
              <a:gd name="connsiteX3" fmla="*/ 6350 w 8341360"/>
              <a:gd name="connsiteY3" fmla="*/ 6350 h 599440"/>
              <a:gd name="connsiteX4" fmla="*/ 6350 w 834136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1360" h="599440">
                <a:moveTo>
                  <a:pt x="6350" y="593090"/>
                </a:moveTo>
                <a:lnTo>
                  <a:pt x="8335010" y="593090"/>
                </a:lnTo>
                <a:lnTo>
                  <a:pt x="833501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92760" y="2237740"/>
            <a:ext cx="8341360" cy="1330959"/>
          </a:xfrm>
          <a:custGeom>
            <a:avLst/>
            <a:gdLst>
              <a:gd name="connsiteX0" fmla="*/ 6350 w 8341360"/>
              <a:gd name="connsiteY0" fmla="*/ 1324609 h 1330959"/>
              <a:gd name="connsiteX1" fmla="*/ 8335010 w 8341360"/>
              <a:gd name="connsiteY1" fmla="*/ 1324609 h 1330959"/>
              <a:gd name="connsiteX2" fmla="*/ 8335010 w 8341360"/>
              <a:gd name="connsiteY2" fmla="*/ 6350 h 1330959"/>
              <a:gd name="connsiteX3" fmla="*/ 6350 w 8341360"/>
              <a:gd name="connsiteY3" fmla="*/ 6350 h 1330959"/>
              <a:gd name="connsiteX4" fmla="*/ 6350 w 8341360"/>
              <a:gd name="connsiteY4" fmla="*/ 1324609 h 1330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1360" h="1330959">
                <a:moveTo>
                  <a:pt x="6350" y="1324609"/>
                </a:moveTo>
                <a:lnTo>
                  <a:pt x="8335010" y="1324609"/>
                </a:lnTo>
                <a:lnTo>
                  <a:pt x="8335010" y="6350"/>
                </a:lnTo>
                <a:lnTo>
                  <a:pt x="6350" y="6350"/>
                </a:lnTo>
                <a:lnTo>
                  <a:pt x="6350" y="1324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562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104900"/>
            <a:ext cx="1943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4200" y="1638300"/>
            <a:ext cx="4000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84200" y="2349500"/>
            <a:ext cx="660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3302000"/>
            <a:ext cx="133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int64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184400"/>
            <a:ext cx="8348980" cy="347979"/>
          </a:xfrm>
          <a:custGeom>
            <a:avLst/>
            <a:gdLst>
              <a:gd name="connsiteX0" fmla="*/ 6350 w 8348980"/>
              <a:gd name="connsiteY0" fmla="*/ 341629 h 347979"/>
              <a:gd name="connsiteX1" fmla="*/ 8342630 w 8348980"/>
              <a:gd name="connsiteY1" fmla="*/ 341629 h 347979"/>
              <a:gd name="connsiteX2" fmla="*/ 8342630 w 8348980"/>
              <a:gd name="connsiteY2" fmla="*/ 6350 h 347979"/>
              <a:gd name="connsiteX3" fmla="*/ 6350 w 8348980"/>
              <a:gd name="connsiteY3" fmla="*/ 6350 h 347979"/>
              <a:gd name="connsiteX4" fmla="*/ 6350 w 834898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79">
                <a:moveTo>
                  <a:pt x="6350" y="341629"/>
                </a:moveTo>
                <a:lnTo>
                  <a:pt x="8342630" y="3416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2740659"/>
            <a:ext cx="8348980" cy="591820"/>
          </a:xfrm>
          <a:custGeom>
            <a:avLst/>
            <a:gdLst>
              <a:gd name="connsiteX0" fmla="*/ 6350 w 8348980"/>
              <a:gd name="connsiteY0" fmla="*/ 585470 h 591820"/>
              <a:gd name="connsiteX1" fmla="*/ 8342630 w 8348980"/>
              <a:gd name="connsiteY1" fmla="*/ 585470 h 591820"/>
              <a:gd name="connsiteX2" fmla="*/ 8342630 w 8348980"/>
              <a:gd name="connsiteY2" fmla="*/ 6350 h 591820"/>
              <a:gd name="connsiteX3" fmla="*/ 6350 w 8348980"/>
              <a:gd name="connsiteY3" fmla="*/ 6350 h 591820"/>
              <a:gd name="connsiteX4" fmla="*/ 6350 w 834898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1820">
                <a:moveTo>
                  <a:pt x="6350" y="585470"/>
                </a:moveTo>
                <a:lnTo>
                  <a:pt x="8342630" y="585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3395980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5140" y="4691380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5140" y="5354320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2590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2100" y="1104900"/>
            <a:ext cx="3467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1638300"/>
            <a:ext cx="6223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pd.Series([1,2,3,4,5],index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['a','b','c','d','e'])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print(s[0])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1500" y="2832100"/>
            <a:ext cx="6223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pd.Series([1,2,3,4,5],index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['a','b','c','d','e'])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print(s[:3])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3505200"/>
            <a:ext cx="660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216400"/>
            <a:ext cx="133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int64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4787900"/>
            <a:ext cx="6223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pd.Series([1,2,3,4,5],index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['a','b','c','d','e'])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print(s[-3:])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5461000"/>
            <a:ext cx="660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00" y="6172200"/>
            <a:ext cx="133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int64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184400"/>
            <a:ext cx="8348980" cy="347979"/>
          </a:xfrm>
          <a:custGeom>
            <a:avLst/>
            <a:gdLst>
              <a:gd name="connsiteX0" fmla="*/ 6350 w 8348980"/>
              <a:gd name="connsiteY0" fmla="*/ 341629 h 347979"/>
              <a:gd name="connsiteX1" fmla="*/ 8342630 w 8348980"/>
              <a:gd name="connsiteY1" fmla="*/ 341629 h 347979"/>
              <a:gd name="connsiteX2" fmla="*/ 8342630 w 8348980"/>
              <a:gd name="connsiteY2" fmla="*/ 6350 h 347979"/>
              <a:gd name="connsiteX3" fmla="*/ 6350 w 8348980"/>
              <a:gd name="connsiteY3" fmla="*/ 6350 h 347979"/>
              <a:gd name="connsiteX4" fmla="*/ 6350 w 834898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79">
                <a:moveTo>
                  <a:pt x="6350" y="341629"/>
                </a:moveTo>
                <a:lnTo>
                  <a:pt x="8342630" y="3416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2740659"/>
            <a:ext cx="8348980" cy="591820"/>
          </a:xfrm>
          <a:custGeom>
            <a:avLst/>
            <a:gdLst>
              <a:gd name="connsiteX0" fmla="*/ 6350 w 8348980"/>
              <a:gd name="connsiteY0" fmla="*/ 585470 h 591820"/>
              <a:gd name="connsiteX1" fmla="*/ 8342630 w 8348980"/>
              <a:gd name="connsiteY1" fmla="*/ 585470 h 591820"/>
              <a:gd name="connsiteX2" fmla="*/ 8342630 w 8348980"/>
              <a:gd name="connsiteY2" fmla="*/ 6350 h 591820"/>
              <a:gd name="connsiteX3" fmla="*/ 6350 w 8348980"/>
              <a:gd name="connsiteY3" fmla="*/ 6350 h 591820"/>
              <a:gd name="connsiteX4" fmla="*/ 6350 w 834898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1820">
                <a:moveTo>
                  <a:pt x="6350" y="585470"/>
                </a:moveTo>
                <a:lnTo>
                  <a:pt x="8342630" y="585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3395980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5140" y="4691380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5140" y="5354320"/>
            <a:ext cx="8348980" cy="835659"/>
          </a:xfrm>
          <a:custGeom>
            <a:avLst/>
            <a:gdLst>
              <a:gd name="connsiteX0" fmla="*/ 6350 w 8348980"/>
              <a:gd name="connsiteY0" fmla="*/ 829309 h 835659"/>
              <a:gd name="connsiteX1" fmla="*/ 8342630 w 8348980"/>
              <a:gd name="connsiteY1" fmla="*/ 829309 h 835659"/>
              <a:gd name="connsiteX2" fmla="*/ 8342630 w 8348980"/>
              <a:gd name="connsiteY2" fmla="*/ 6350 h 835659"/>
              <a:gd name="connsiteX3" fmla="*/ 6350 w 8348980"/>
              <a:gd name="connsiteY3" fmla="*/ 6350 h 835659"/>
              <a:gd name="connsiteX4" fmla="*/ 6350 w 8348980"/>
              <a:gd name="connsiteY4" fmla="*/ 829309 h 835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35659">
                <a:moveTo>
                  <a:pt x="6350" y="829309"/>
                </a:moveTo>
                <a:lnTo>
                  <a:pt x="8342630" y="82930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293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57200"/>
            <a:ext cx="6502400" cy="537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pd.Series([1,2,3,4,5],index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['a','b','c','d','e'])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print(s['a'])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pd.Series([1,2,3,4,5],index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['a','b','c','d','e'])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print(s[['a','c','d']])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int64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pd.Series([1,2,3,4,5],index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['a','b','c','d','e'])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print(s['f'])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90700" y="56896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5689600"/>
            <a:ext cx="889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KeyError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1360" y="1864360"/>
            <a:ext cx="8112760" cy="347979"/>
          </a:xfrm>
          <a:custGeom>
            <a:avLst/>
            <a:gdLst>
              <a:gd name="connsiteX0" fmla="*/ 6350 w 8112760"/>
              <a:gd name="connsiteY0" fmla="*/ 341629 h 347979"/>
              <a:gd name="connsiteX1" fmla="*/ 8106410 w 8112760"/>
              <a:gd name="connsiteY1" fmla="*/ 341629 h 347979"/>
              <a:gd name="connsiteX2" fmla="*/ 8106410 w 8112760"/>
              <a:gd name="connsiteY2" fmla="*/ 6350 h 347979"/>
              <a:gd name="connsiteX3" fmla="*/ 6350 w 8112760"/>
              <a:gd name="connsiteY3" fmla="*/ 6350 h 347979"/>
              <a:gd name="connsiteX4" fmla="*/ 6350 w 811276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12760" h="347979">
                <a:moveTo>
                  <a:pt x="6350" y="341629"/>
                </a:moveTo>
                <a:lnTo>
                  <a:pt x="8106410" y="341629"/>
                </a:lnTo>
                <a:lnTo>
                  <a:pt x="810641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720725" y="2311400"/>
          <a:ext cx="7835900" cy="3649661"/>
        </p:xfrm>
        <a:graphic>
          <a:graphicData uri="http://schemas.openxmlformats.org/drawingml/2006/table">
            <a:tbl>
              <a:tblPr/>
              <a:tblGrid>
                <a:gridCol w="1269746"/>
                <a:gridCol w="6566154"/>
              </a:tblGrid>
              <a:tr h="406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전달인자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10068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data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새데이터프레임을만드는데사용할데이터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ndarray,series,list,map,dict,constants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및다른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Dat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aFrame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이될수있음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6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index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생성된데이터프레임의행식별자에사용될데이터목록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지정되지않으면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np.arrange(n)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함수사용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65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columns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생성된데이터프레임의열식별자에사용할데이터목록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지정되지않으면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n.arrange(n)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함수사용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컬럼별자료형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copy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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데이터복사여부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기본값은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False)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2387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104900"/>
            <a:ext cx="3162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pandas.DataFrame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1498600"/>
            <a:ext cx="711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형식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2800" y="1955800"/>
            <a:ext cx="5549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pandas.DataFrame(data,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copy)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18440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807459"/>
            <a:ext cx="8348980" cy="843280"/>
          </a:xfrm>
          <a:custGeom>
            <a:avLst/>
            <a:gdLst>
              <a:gd name="connsiteX0" fmla="*/ 6350 w 8348980"/>
              <a:gd name="connsiteY0" fmla="*/ 836930 h 843280"/>
              <a:gd name="connsiteX1" fmla="*/ 8342630 w 8348980"/>
              <a:gd name="connsiteY1" fmla="*/ 836930 h 843280"/>
              <a:gd name="connsiteX2" fmla="*/ 8342630 w 8348980"/>
              <a:gd name="connsiteY2" fmla="*/ 6350 h 843280"/>
              <a:gd name="connsiteX3" fmla="*/ 6350 w 8348980"/>
              <a:gd name="connsiteY3" fmla="*/ 6350 h 843280"/>
              <a:gd name="connsiteX4" fmla="*/ 6350 w 8348980"/>
              <a:gd name="connsiteY4" fmla="*/ 836930 h 843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80">
                <a:moveTo>
                  <a:pt x="6350" y="836930"/>
                </a:moveTo>
                <a:lnTo>
                  <a:pt x="8342630" y="83693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4782820"/>
            <a:ext cx="8348980" cy="1574800"/>
          </a:xfrm>
          <a:custGeom>
            <a:avLst/>
            <a:gdLst>
              <a:gd name="connsiteX0" fmla="*/ 6350 w 8348980"/>
              <a:gd name="connsiteY0" fmla="*/ 1568450 h 1574800"/>
              <a:gd name="connsiteX1" fmla="*/ 8342630 w 8348980"/>
              <a:gd name="connsiteY1" fmla="*/ 1568450 h 1574800"/>
              <a:gd name="connsiteX2" fmla="*/ 8342630 w 8348980"/>
              <a:gd name="connsiteY2" fmla="*/ 6350 h 1574800"/>
              <a:gd name="connsiteX3" fmla="*/ 6350 w 8348980"/>
              <a:gd name="connsiteY3" fmla="*/ 6350 h 1574800"/>
              <a:gd name="connsiteX4" fmla="*/ 6350 w 8348980"/>
              <a:gd name="connsiteY4" fmla="*/ 1568450 h 157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574800">
                <a:moveTo>
                  <a:pt x="6350" y="1568450"/>
                </a:moveTo>
                <a:lnTo>
                  <a:pt x="8342630" y="15684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568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31800"/>
            <a:ext cx="4076700" cy="480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3937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393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Empty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DataFrame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[]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79400" algn="l"/>
                <a:tab pos="393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[1,2,3,4,5]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51435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01700" y="51435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428240"/>
            <a:ext cx="8348980" cy="1094739"/>
          </a:xfrm>
          <a:custGeom>
            <a:avLst/>
            <a:gdLst>
              <a:gd name="connsiteX0" fmla="*/ 6350 w 8348980"/>
              <a:gd name="connsiteY0" fmla="*/ 1088389 h 1094739"/>
              <a:gd name="connsiteX1" fmla="*/ 8342630 w 8348980"/>
              <a:gd name="connsiteY1" fmla="*/ 1088389 h 1094739"/>
              <a:gd name="connsiteX2" fmla="*/ 8342630 w 8348980"/>
              <a:gd name="connsiteY2" fmla="*/ 6350 h 1094739"/>
              <a:gd name="connsiteX3" fmla="*/ 6350 w 8348980"/>
              <a:gd name="connsiteY3" fmla="*/ 6350 h 1094739"/>
              <a:gd name="connsiteX4" fmla="*/ 6350 w 8348980"/>
              <a:gd name="connsiteY4" fmla="*/ 1088389 h 1094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94739">
                <a:moveTo>
                  <a:pt x="6350" y="1088389"/>
                </a:moveTo>
                <a:lnTo>
                  <a:pt x="8342630" y="108838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83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807459"/>
            <a:ext cx="8348980" cy="843280"/>
          </a:xfrm>
          <a:custGeom>
            <a:avLst/>
            <a:gdLst>
              <a:gd name="connsiteX0" fmla="*/ 6350 w 8348980"/>
              <a:gd name="connsiteY0" fmla="*/ 836930 h 843280"/>
              <a:gd name="connsiteX1" fmla="*/ 8342630 w 8348980"/>
              <a:gd name="connsiteY1" fmla="*/ 836930 h 843280"/>
              <a:gd name="connsiteX2" fmla="*/ 8342630 w 8348980"/>
              <a:gd name="connsiteY2" fmla="*/ 6350 h 843280"/>
              <a:gd name="connsiteX3" fmla="*/ 6350 w 8348980"/>
              <a:gd name="connsiteY3" fmla="*/ 6350 h 843280"/>
              <a:gd name="connsiteX4" fmla="*/ 6350 w 8348980"/>
              <a:gd name="connsiteY4" fmla="*/ 836930 h 843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80">
                <a:moveTo>
                  <a:pt x="6350" y="836930"/>
                </a:moveTo>
                <a:lnTo>
                  <a:pt x="8342630" y="83693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4782820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55600"/>
            <a:ext cx="53848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3937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393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[['Alex',10],['Bob',12],['Clarke',13]]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pd.DataFrame(data,columns=['Name','Age'])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2781300"/>
            <a:ext cx="1003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Alex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Bob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Clarke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05000" y="2781300"/>
            <a:ext cx="215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3911600"/>
            <a:ext cx="6438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[['Alex',10],['Bob',12],['Clarke',13]]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pd.DataFrame(data,columns=['Name','Age'],dtype=float)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5130800"/>
            <a:ext cx="1016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01700" y="4902200"/>
            <a:ext cx="660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28600" algn="l"/>
                <a:tab pos="3429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</a:p>
          <a:p>
            <a:pPr>
              <a:lnSpc>
                <a:spcPts val="1900"/>
              </a:lnSpc>
              <a:tabLst>
                <a:tab pos="2286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Alex</a:t>
            </a:r>
          </a:p>
          <a:p>
            <a:pPr>
              <a:lnSpc>
                <a:spcPts val="1900"/>
              </a:lnSpc>
              <a:tabLst>
                <a:tab pos="2286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Bob</a:t>
            </a:r>
          </a:p>
          <a:p>
            <a:pPr>
              <a:lnSpc>
                <a:spcPts val="1900"/>
              </a:lnSpc>
              <a:tabLst>
                <a:tab pos="228600" algn="l"/>
                <a:tab pos="3429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Clarke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790700" y="4902200"/>
            <a:ext cx="444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13.0</a:t>
            </a: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428240"/>
            <a:ext cx="8348980" cy="1338579"/>
          </a:xfrm>
          <a:custGeom>
            <a:avLst/>
            <a:gdLst>
              <a:gd name="connsiteX0" fmla="*/ 6350 w 8348980"/>
              <a:gd name="connsiteY0" fmla="*/ 1332229 h 1338579"/>
              <a:gd name="connsiteX1" fmla="*/ 8342630 w 8348980"/>
              <a:gd name="connsiteY1" fmla="*/ 1332229 h 1338579"/>
              <a:gd name="connsiteX2" fmla="*/ 8342630 w 8348980"/>
              <a:gd name="connsiteY2" fmla="*/ 6350 h 1338579"/>
              <a:gd name="connsiteX3" fmla="*/ 6350 w 8348980"/>
              <a:gd name="connsiteY3" fmla="*/ 6350 h 1338579"/>
              <a:gd name="connsiteX4" fmla="*/ 6350 w 8348980"/>
              <a:gd name="connsiteY4" fmla="*/ 1332229 h 1338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8579">
                <a:moveTo>
                  <a:pt x="6350" y="1332229"/>
                </a:moveTo>
                <a:lnTo>
                  <a:pt x="8342630" y="13322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322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98272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4866640"/>
            <a:ext cx="8348980" cy="1338579"/>
          </a:xfrm>
          <a:custGeom>
            <a:avLst/>
            <a:gdLst>
              <a:gd name="connsiteX0" fmla="*/ 6350 w 8348980"/>
              <a:gd name="connsiteY0" fmla="*/ 1332229 h 1338579"/>
              <a:gd name="connsiteX1" fmla="*/ 8342630 w 8348980"/>
              <a:gd name="connsiteY1" fmla="*/ 1332229 h 1338579"/>
              <a:gd name="connsiteX2" fmla="*/ 8342630 w 8348980"/>
              <a:gd name="connsiteY2" fmla="*/ 6350 h 1338579"/>
              <a:gd name="connsiteX3" fmla="*/ 6350 w 8348980"/>
              <a:gd name="connsiteY3" fmla="*/ 6350 h 1338579"/>
              <a:gd name="connsiteX4" fmla="*/ 6350 w 8348980"/>
              <a:gd name="connsiteY4" fmla="*/ 1332229 h 1338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8579">
                <a:moveTo>
                  <a:pt x="6350" y="1332229"/>
                </a:moveTo>
                <a:lnTo>
                  <a:pt x="8342630" y="13322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322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42900"/>
            <a:ext cx="79375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딕셔너리를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{'Name':['Tom',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'Jack',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'Steve',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'Ricky'],'Age':[28,34,29,42]}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" y="25146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58900" y="2514600"/>
            <a:ext cx="43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27940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16000" y="2794000"/>
            <a:ext cx="21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60500" y="2794000"/>
            <a:ext cx="5588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Steve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Ricky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4089400"/>
            <a:ext cx="76581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{'Name':['Tom',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'Jack',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'Steve',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'Ricky'],'Age':[28,34,29,42]}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index=['rank1','rank2','rank3','rank4'])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991100"/>
            <a:ext cx="5588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rank1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rank2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rank3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58900" y="4991100"/>
            <a:ext cx="1104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28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Steve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Ricky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428240"/>
            <a:ext cx="8348980" cy="1338579"/>
          </a:xfrm>
          <a:custGeom>
            <a:avLst/>
            <a:gdLst>
              <a:gd name="connsiteX0" fmla="*/ 6350 w 8348980"/>
              <a:gd name="connsiteY0" fmla="*/ 1332229 h 1338579"/>
              <a:gd name="connsiteX1" fmla="*/ 8342630 w 8348980"/>
              <a:gd name="connsiteY1" fmla="*/ 1332229 h 1338579"/>
              <a:gd name="connsiteX2" fmla="*/ 8342630 w 8348980"/>
              <a:gd name="connsiteY2" fmla="*/ 6350 h 1338579"/>
              <a:gd name="connsiteX3" fmla="*/ 6350 w 8348980"/>
              <a:gd name="connsiteY3" fmla="*/ 6350 h 1338579"/>
              <a:gd name="connsiteX4" fmla="*/ 6350 w 8348980"/>
              <a:gd name="connsiteY4" fmla="*/ 1332229 h 1338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8579">
                <a:moveTo>
                  <a:pt x="6350" y="1332229"/>
                </a:moveTo>
                <a:lnTo>
                  <a:pt x="8342630" y="13322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322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98272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4866640"/>
            <a:ext cx="8348980" cy="1338579"/>
          </a:xfrm>
          <a:custGeom>
            <a:avLst/>
            <a:gdLst>
              <a:gd name="connsiteX0" fmla="*/ 6350 w 8348980"/>
              <a:gd name="connsiteY0" fmla="*/ 1332229 h 1338579"/>
              <a:gd name="connsiteX1" fmla="*/ 8342630 w 8348980"/>
              <a:gd name="connsiteY1" fmla="*/ 1332229 h 1338579"/>
              <a:gd name="connsiteX2" fmla="*/ 8342630 w 8348980"/>
              <a:gd name="connsiteY2" fmla="*/ 6350 h 1338579"/>
              <a:gd name="connsiteX3" fmla="*/ 6350 w 8348980"/>
              <a:gd name="connsiteY3" fmla="*/ 6350 h 1338579"/>
              <a:gd name="connsiteX4" fmla="*/ 6350 w 8348980"/>
              <a:gd name="connsiteY4" fmla="*/ 1332229 h 1338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8579">
                <a:moveTo>
                  <a:pt x="6350" y="1332229"/>
                </a:moveTo>
                <a:lnTo>
                  <a:pt x="8342630" y="13322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322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42900"/>
            <a:ext cx="79375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딕셔너리를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{'Name':['Tom',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'Jack',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'Steve',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'Ricky'],'Age':[28,34,29,42]}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" y="25146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58900" y="2514600"/>
            <a:ext cx="43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27940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16000" y="2794000"/>
            <a:ext cx="21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60500" y="2794000"/>
            <a:ext cx="5588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Steve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Ricky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4089400"/>
            <a:ext cx="76581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{'Name':['Tom',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'Jack',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'Steve',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'Ricky'],'Age':[28,34,29,42]}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index=['rank1','rank2','rank3','rank4'])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991100"/>
            <a:ext cx="5588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rank1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rank2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rank3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rank4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58900" y="4991100"/>
            <a:ext cx="1104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28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Steve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Ricky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42824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502659"/>
            <a:ext cx="8348980" cy="850900"/>
          </a:xfrm>
          <a:custGeom>
            <a:avLst/>
            <a:gdLst>
              <a:gd name="connsiteX0" fmla="*/ 6350 w 8348980"/>
              <a:gd name="connsiteY0" fmla="*/ 844550 h 850900"/>
              <a:gd name="connsiteX1" fmla="*/ 8342630 w 8348980"/>
              <a:gd name="connsiteY1" fmla="*/ 844550 h 850900"/>
              <a:gd name="connsiteX2" fmla="*/ 8342630 w 8348980"/>
              <a:gd name="connsiteY2" fmla="*/ 6350 h 850900"/>
              <a:gd name="connsiteX3" fmla="*/ 6350 w 8348980"/>
              <a:gd name="connsiteY3" fmla="*/ 6350 h 850900"/>
              <a:gd name="connsiteX4" fmla="*/ 6350 w 8348980"/>
              <a:gd name="connsiteY4" fmla="*/ 8445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50900">
                <a:moveTo>
                  <a:pt x="6350" y="844550"/>
                </a:moveTo>
                <a:lnTo>
                  <a:pt x="8342630" y="8445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4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439420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42900"/>
            <a:ext cx="60579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딕셔너리의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[{'a':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2},{'a':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20}]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" y="25146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30300" y="25146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90700" y="25146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27686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01700" y="27686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44600" y="27686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76400" y="2768600"/>
            <a:ext cx="444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3619500"/>
            <a:ext cx="5778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[{'a':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2},{'a':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20}]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index=['first',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'second'])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4495800"/>
            <a:ext cx="660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first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second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460500" y="47371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4495800"/>
            <a:ext cx="215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35200" y="4737100"/>
            <a:ext cx="444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</a:p>
        </p:txBody>
      </p:sp>
      <p:sp>
        <p:nvSpPr>
          <p:cNvPr id="2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39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3975100"/>
            <a:ext cx="4953000" cy="2133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82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2100" y="1104900"/>
            <a:ext cx="6400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중요한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다차원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879600"/>
            <a:ext cx="524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다수의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2260600"/>
            <a:ext cx="774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번호를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3022600"/>
            <a:ext cx="6337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븍록에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저장됨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9900" y="3416300"/>
            <a:ext cx="5676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(dtype)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80"/>
            <a:ext cx="8348980" cy="1826259"/>
          </a:xfrm>
          <a:custGeom>
            <a:avLst/>
            <a:gdLst>
              <a:gd name="connsiteX0" fmla="*/ 6350 w 8348980"/>
              <a:gd name="connsiteY0" fmla="*/ 1819909 h 1826259"/>
              <a:gd name="connsiteX1" fmla="*/ 8342630 w 8348980"/>
              <a:gd name="connsiteY1" fmla="*/ 1819909 h 1826259"/>
              <a:gd name="connsiteX2" fmla="*/ 8342630 w 8348980"/>
              <a:gd name="connsiteY2" fmla="*/ 6350 h 1826259"/>
              <a:gd name="connsiteX3" fmla="*/ 6350 w 8348980"/>
              <a:gd name="connsiteY3" fmla="*/ 6350 h 1826259"/>
              <a:gd name="connsiteX4" fmla="*/ 6350 w 8348980"/>
              <a:gd name="connsiteY4" fmla="*/ 1819909 h 1826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826259">
                <a:moveTo>
                  <a:pt x="6350" y="1819909"/>
                </a:moveTo>
                <a:lnTo>
                  <a:pt x="8342630" y="181990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8199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3411220"/>
            <a:ext cx="8348980" cy="1582420"/>
          </a:xfrm>
          <a:custGeom>
            <a:avLst/>
            <a:gdLst>
              <a:gd name="connsiteX0" fmla="*/ 6350 w 8348980"/>
              <a:gd name="connsiteY0" fmla="*/ 1576070 h 1582420"/>
              <a:gd name="connsiteX1" fmla="*/ 8342630 w 8348980"/>
              <a:gd name="connsiteY1" fmla="*/ 1576070 h 1582420"/>
              <a:gd name="connsiteX2" fmla="*/ 8342630 w 8348980"/>
              <a:gd name="connsiteY2" fmla="*/ 6350 h 1582420"/>
              <a:gd name="connsiteX3" fmla="*/ 6350 w 8348980"/>
              <a:gd name="connsiteY3" fmla="*/ 6350 h 1582420"/>
              <a:gd name="connsiteX4" fmla="*/ 6350 w 8348980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582420">
                <a:moveTo>
                  <a:pt x="6350" y="1576070"/>
                </a:moveTo>
                <a:lnTo>
                  <a:pt x="8342630" y="15760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81000"/>
            <a:ext cx="8280400" cy="342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3937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393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딕셔너리의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[{'a':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2},{'a':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20}]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df1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index=['first',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'second'],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columns=['a',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'b'])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df2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pd.DataFrame(data,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index=['first',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'second'],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columns=['a',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'b1'])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print(df1)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print(df2)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1500" y="3784600"/>
            <a:ext cx="6604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first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second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first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second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60500" y="3784600"/>
            <a:ext cx="5588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80"/>
            <a:ext cx="8348980" cy="1330959"/>
          </a:xfrm>
          <a:custGeom>
            <a:avLst/>
            <a:gdLst>
              <a:gd name="connsiteX0" fmla="*/ 6350 w 8348980"/>
              <a:gd name="connsiteY0" fmla="*/ 1324609 h 1330959"/>
              <a:gd name="connsiteX1" fmla="*/ 8342630 w 8348980"/>
              <a:gd name="connsiteY1" fmla="*/ 1324609 h 1330959"/>
              <a:gd name="connsiteX2" fmla="*/ 8342630 w 8348980"/>
              <a:gd name="connsiteY2" fmla="*/ 6350 h 1330959"/>
              <a:gd name="connsiteX3" fmla="*/ 6350 w 8348980"/>
              <a:gd name="connsiteY3" fmla="*/ 6350 h 1330959"/>
              <a:gd name="connsiteX4" fmla="*/ 6350 w 8348980"/>
              <a:gd name="connsiteY4" fmla="*/ 1324609 h 1330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0959">
                <a:moveTo>
                  <a:pt x="6350" y="1324609"/>
                </a:moveTo>
                <a:lnTo>
                  <a:pt x="8342630" y="132460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24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931159"/>
            <a:ext cx="8348980" cy="1330960"/>
          </a:xfrm>
          <a:custGeom>
            <a:avLst/>
            <a:gdLst>
              <a:gd name="connsiteX0" fmla="*/ 6350 w 8348980"/>
              <a:gd name="connsiteY0" fmla="*/ 1324610 h 1330960"/>
              <a:gd name="connsiteX1" fmla="*/ 8342630 w 8348980"/>
              <a:gd name="connsiteY1" fmla="*/ 1324610 h 1330960"/>
              <a:gd name="connsiteX2" fmla="*/ 8342630 w 8348980"/>
              <a:gd name="connsiteY2" fmla="*/ 6350 h 1330960"/>
              <a:gd name="connsiteX3" fmla="*/ 6350 w 8348980"/>
              <a:gd name="connsiteY3" fmla="*/ 6350 h 1330960"/>
              <a:gd name="connsiteX4" fmla="*/ 6350 w 8348980"/>
              <a:gd name="connsiteY4" fmla="*/ 1324610 h 1330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0960">
                <a:moveTo>
                  <a:pt x="6350" y="1324610"/>
                </a:moveTo>
                <a:lnTo>
                  <a:pt x="8342630" y="132461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246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68300"/>
            <a:ext cx="76200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딕셔너리를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1500" y="3289300"/>
            <a:ext cx="660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76400" y="32893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80"/>
            <a:ext cx="8348980" cy="1330959"/>
          </a:xfrm>
          <a:custGeom>
            <a:avLst/>
            <a:gdLst>
              <a:gd name="connsiteX0" fmla="*/ 6350 w 8348980"/>
              <a:gd name="connsiteY0" fmla="*/ 1324609 h 1330959"/>
              <a:gd name="connsiteX1" fmla="*/ 8342630 w 8348980"/>
              <a:gd name="connsiteY1" fmla="*/ 1324609 h 1330959"/>
              <a:gd name="connsiteX2" fmla="*/ 8342630 w 8348980"/>
              <a:gd name="connsiteY2" fmla="*/ 6350 h 1330959"/>
              <a:gd name="connsiteX3" fmla="*/ 6350 w 8348980"/>
              <a:gd name="connsiteY3" fmla="*/ 6350 h 1330959"/>
              <a:gd name="connsiteX4" fmla="*/ 6350 w 8348980"/>
              <a:gd name="connsiteY4" fmla="*/ 1324609 h 1330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0959">
                <a:moveTo>
                  <a:pt x="6350" y="1324609"/>
                </a:moveTo>
                <a:lnTo>
                  <a:pt x="8342630" y="132460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24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931159"/>
            <a:ext cx="8348980" cy="1330960"/>
          </a:xfrm>
          <a:custGeom>
            <a:avLst/>
            <a:gdLst>
              <a:gd name="connsiteX0" fmla="*/ 6350 w 8348980"/>
              <a:gd name="connsiteY0" fmla="*/ 1324610 h 1330960"/>
              <a:gd name="connsiteX1" fmla="*/ 8342630 w 8348980"/>
              <a:gd name="connsiteY1" fmla="*/ 1324610 h 1330960"/>
              <a:gd name="connsiteX2" fmla="*/ 8342630 w 8348980"/>
              <a:gd name="connsiteY2" fmla="*/ 6350 h 1330960"/>
              <a:gd name="connsiteX3" fmla="*/ 6350 w 8348980"/>
              <a:gd name="connsiteY3" fmla="*/ 6350 h 1330960"/>
              <a:gd name="connsiteX4" fmla="*/ 6350 w 8348980"/>
              <a:gd name="connsiteY4" fmla="*/ 1324610 h 1330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0960">
                <a:moveTo>
                  <a:pt x="6350" y="1324610"/>
                </a:moveTo>
                <a:lnTo>
                  <a:pt x="8342630" y="132461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246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3302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104900"/>
            <a:ext cx="2933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컬럼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식별자로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선택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71500" y="1625600"/>
            <a:ext cx="7340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731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2362200"/>
            <a:ext cx="2222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print(df['one'])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1500" y="3048000"/>
            <a:ext cx="889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4000500"/>
            <a:ext cx="278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2321560"/>
          </a:xfrm>
          <a:custGeom>
            <a:avLst/>
            <a:gdLst>
              <a:gd name="connsiteX0" fmla="*/ 6350 w 8348980"/>
              <a:gd name="connsiteY0" fmla="*/ 2315210 h 2321560"/>
              <a:gd name="connsiteX1" fmla="*/ 8342630 w 8348980"/>
              <a:gd name="connsiteY1" fmla="*/ 2315210 h 2321560"/>
              <a:gd name="connsiteX2" fmla="*/ 8342630 w 8348980"/>
              <a:gd name="connsiteY2" fmla="*/ 6350 h 2321560"/>
              <a:gd name="connsiteX3" fmla="*/ 6350 w 8348980"/>
              <a:gd name="connsiteY3" fmla="*/ 6350 h 2321560"/>
              <a:gd name="connsiteX4" fmla="*/ 6350 w 8348980"/>
              <a:gd name="connsiteY4" fmla="*/ 2315210 h 232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2321560">
                <a:moveTo>
                  <a:pt x="6350" y="2315210"/>
                </a:moveTo>
                <a:lnTo>
                  <a:pt x="8342630" y="231521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23152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3929380"/>
            <a:ext cx="8348980" cy="2565400"/>
          </a:xfrm>
          <a:custGeom>
            <a:avLst/>
            <a:gdLst>
              <a:gd name="connsiteX0" fmla="*/ 6350 w 8348980"/>
              <a:gd name="connsiteY0" fmla="*/ 2559050 h 2565400"/>
              <a:gd name="connsiteX1" fmla="*/ 8342630 w 8348980"/>
              <a:gd name="connsiteY1" fmla="*/ 2559050 h 2565400"/>
              <a:gd name="connsiteX2" fmla="*/ 8342630 w 8348980"/>
              <a:gd name="connsiteY2" fmla="*/ 6350 h 2565400"/>
              <a:gd name="connsiteX3" fmla="*/ 6350 w 8348980"/>
              <a:gd name="connsiteY3" fmla="*/ 6350 h 2565400"/>
              <a:gd name="connsiteX4" fmla="*/ 6350 w 8348980"/>
              <a:gd name="connsiteY4" fmla="*/ 2559050 h 256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2565400">
                <a:moveTo>
                  <a:pt x="6350" y="2559050"/>
                </a:moveTo>
                <a:lnTo>
                  <a:pt x="8342630" y="25590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255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44500"/>
            <a:ext cx="7620000" cy="492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컬럼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'd'])}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df['three']=pd.Series([10,20,30],index=['a','b','c'])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df['four']=df['one']+df['three']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three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10.0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30.0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1500" y="5270500"/>
            <a:ext cx="1993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three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10.0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30.0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94000" y="5270500"/>
            <a:ext cx="4445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four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11.0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22.0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33.0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80"/>
            <a:ext cx="7708900" cy="2809239"/>
          </a:xfrm>
          <a:custGeom>
            <a:avLst/>
            <a:gdLst>
              <a:gd name="connsiteX0" fmla="*/ 6350 w 7708900"/>
              <a:gd name="connsiteY0" fmla="*/ 2802889 h 2809239"/>
              <a:gd name="connsiteX1" fmla="*/ 7702550 w 7708900"/>
              <a:gd name="connsiteY1" fmla="*/ 2802889 h 2809239"/>
              <a:gd name="connsiteX2" fmla="*/ 7702550 w 7708900"/>
              <a:gd name="connsiteY2" fmla="*/ 6350 h 2809239"/>
              <a:gd name="connsiteX3" fmla="*/ 6350 w 7708900"/>
              <a:gd name="connsiteY3" fmla="*/ 6350 h 2809239"/>
              <a:gd name="connsiteX4" fmla="*/ 6350 w 7708900"/>
              <a:gd name="connsiteY4" fmla="*/ 2802889 h 2809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08900" h="2809239">
                <a:moveTo>
                  <a:pt x="6350" y="2802889"/>
                </a:moveTo>
                <a:lnTo>
                  <a:pt x="7702550" y="2802889"/>
                </a:lnTo>
                <a:lnTo>
                  <a:pt x="7702550" y="6350"/>
                </a:lnTo>
                <a:lnTo>
                  <a:pt x="6350" y="6350"/>
                </a:lnTo>
                <a:lnTo>
                  <a:pt x="6350" y="28028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944620" y="2740659"/>
            <a:ext cx="4889499" cy="3799840"/>
          </a:xfrm>
          <a:custGeom>
            <a:avLst/>
            <a:gdLst>
              <a:gd name="connsiteX0" fmla="*/ 6350 w 4889499"/>
              <a:gd name="connsiteY0" fmla="*/ 3793490 h 3799840"/>
              <a:gd name="connsiteX1" fmla="*/ 4883149 w 4889499"/>
              <a:gd name="connsiteY1" fmla="*/ 3793490 h 3799840"/>
              <a:gd name="connsiteX2" fmla="*/ 4883149 w 4889499"/>
              <a:gd name="connsiteY2" fmla="*/ 6350 h 3799840"/>
              <a:gd name="connsiteX3" fmla="*/ 6350 w 4889499"/>
              <a:gd name="connsiteY3" fmla="*/ 6350 h 3799840"/>
              <a:gd name="connsiteX4" fmla="*/ 6350 w 4889499"/>
              <a:gd name="connsiteY4" fmla="*/ 3793490 h 3799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499" h="3799840">
                <a:moveTo>
                  <a:pt x="6350" y="3793490"/>
                </a:moveTo>
                <a:lnTo>
                  <a:pt x="4883149" y="3793490"/>
                </a:lnTo>
                <a:lnTo>
                  <a:pt x="4883149" y="6350"/>
                </a:lnTo>
                <a:lnTo>
                  <a:pt x="6350" y="6350"/>
                </a:lnTo>
                <a:lnTo>
                  <a:pt x="6350" y="37934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1500" y="3111500"/>
            <a:ext cx="14478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del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df['one']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df.pop('two')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368300"/>
            <a:ext cx="75057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컬럼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삭제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'd']),</a:t>
            </a:r>
          </a:p>
          <a:p>
            <a:pPr>
              <a:lnSpc>
                <a:spcPts val="19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'three'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pd.Series([10,20,30],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index=['a','b','c'])}</a:t>
            </a:r>
          </a:p>
          <a:p>
            <a:pPr>
              <a:lnSpc>
                <a:spcPts val="19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  <a:p>
            <a:pPr>
              <a:lnSpc>
                <a:spcPts val="1800"/>
              </a:lnSpc>
              <a:tabLst>
                <a:tab pos="279400" algn="l"/>
                <a:tab pos="838200" algn="l"/>
                <a:tab pos="3860800" algn="l"/>
              </a:tabLst>
            </a:pPr>
            <a:r>
              <a:rPr lang="en-US" altLang="zh-CN" dirty="0" smtClean="0"/>
              <a:t>	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38600" y="3187700"/>
            <a:ext cx="1993900" cy="337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three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three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10.0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30.0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679700"/>
            <a:ext cx="8348980" cy="1094740"/>
          </a:xfrm>
          <a:custGeom>
            <a:avLst/>
            <a:gdLst>
              <a:gd name="connsiteX0" fmla="*/ 6350 w 8348980"/>
              <a:gd name="connsiteY0" fmla="*/ 1088390 h 1094740"/>
              <a:gd name="connsiteX1" fmla="*/ 8342630 w 8348980"/>
              <a:gd name="connsiteY1" fmla="*/ 1088390 h 1094740"/>
              <a:gd name="connsiteX2" fmla="*/ 8342630 w 8348980"/>
              <a:gd name="connsiteY2" fmla="*/ 6350 h 1094740"/>
              <a:gd name="connsiteX3" fmla="*/ 6350 w 8348980"/>
              <a:gd name="connsiteY3" fmla="*/ 6350 h 1094740"/>
              <a:gd name="connsiteX4" fmla="*/ 6350 w 8348980"/>
              <a:gd name="connsiteY4" fmla="*/ 1088390 h 1094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94740">
                <a:moveTo>
                  <a:pt x="6350" y="1088390"/>
                </a:moveTo>
                <a:lnTo>
                  <a:pt x="8342630" y="10883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83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959859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511048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3302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952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선택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1500" y="1625600"/>
            <a:ext cx="7226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588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2108200"/>
            <a:ext cx="2222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print(df.loc['b'])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2794000"/>
            <a:ext cx="1447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1500" y="3505200"/>
            <a:ext cx="2552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Name: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4051300"/>
            <a:ext cx="7226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588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546600"/>
            <a:ext cx="2222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print(df.iloc[2])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5207000"/>
            <a:ext cx="1117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5689600"/>
            <a:ext cx="2552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67970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4142740"/>
            <a:ext cx="8348980" cy="1087119"/>
          </a:xfrm>
          <a:custGeom>
            <a:avLst/>
            <a:gdLst>
              <a:gd name="connsiteX0" fmla="*/ 6350 w 8348980"/>
              <a:gd name="connsiteY0" fmla="*/ 1080769 h 1087119"/>
              <a:gd name="connsiteX1" fmla="*/ 8342630 w 8348980"/>
              <a:gd name="connsiteY1" fmla="*/ 1080769 h 1087119"/>
              <a:gd name="connsiteX2" fmla="*/ 8342630 w 8348980"/>
              <a:gd name="connsiteY2" fmla="*/ 6350 h 1087119"/>
              <a:gd name="connsiteX3" fmla="*/ 6350 w 8348980"/>
              <a:gd name="connsiteY3" fmla="*/ 6350 h 1087119"/>
              <a:gd name="connsiteX4" fmla="*/ 6350 w 8348980"/>
              <a:gd name="connsiteY4" fmla="*/ 1080769 h 1087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19">
                <a:moveTo>
                  <a:pt x="6350" y="1080769"/>
                </a:moveTo>
                <a:lnTo>
                  <a:pt x="8342630" y="108076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5293360"/>
            <a:ext cx="8348980" cy="1338580"/>
          </a:xfrm>
          <a:custGeom>
            <a:avLst/>
            <a:gdLst>
              <a:gd name="connsiteX0" fmla="*/ 6350 w 8348980"/>
              <a:gd name="connsiteY0" fmla="*/ 1332230 h 1338580"/>
              <a:gd name="connsiteX1" fmla="*/ 8342630 w 8348980"/>
              <a:gd name="connsiteY1" fmla="*/ 1332230 h 1338580"/>
              <a:gd name="connsiteX2" fmla="*/ 8342630 w 8348980"/>
              <a:gd name="connsiteY2" fmla="*/ 6350 h 1338580"/>
              <a:gd name="connsiteX3" fmla="*/ 6350 w 8348980"/>
              <a:gd name="connsiteY3" fmla="*/ 6350 h 1338580"/>
              <a:gd name="connsiteX4" fmla="*/ 6350 w 8348980"/>
              <a:gd name="connsiteY4" fmla="*/ 1332230 h 1338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338580">
                <a:moveTo>
                  <a:pt x="6350" y="1332230"/>
                </a:moveTo>
                <a:lnTo>
                  <a:pt x="8342630" y="133223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3322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44500"/>
            <a:ext cx="73914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슬라이싱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{'one'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'c']),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'two'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index=['a',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'd'])}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print(df[2:4])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3.0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NaN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pd.DataFrame([[1,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['a','b'])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pd.DataFrame([[5,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[7,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['a','b'])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df.append(df2)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" y="53848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16000" y="53848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56515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01700" y="56515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44600" y="56515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80"/>
            <a:ext cx="8348980" cy="1826259"/>
          </a:xfrm>
          <a:custGeom>
            <a:avLst/>
            <a:gdLst>
              <a:gd name="connsiteX0" fmla="*/ 6350 w 8348980"/>
              <a:gd name="connsiteY0" fmla="*/ 1819909 h 1826259"/>
              <a:gd name="connsiteX1" fmla="*/ 8342630 w 8348980"/>
              <a:gd name="connsiteY1" fmla="*/ 1819909 h 1826259"/>
              <a:gd name="connsiteX2" fmla="*/ 8342630 w 8348980"/>
              <a:gd name="connsiteY2" fmla="*/ 6350 h 1826259"/>
              <a:gd name="connsiteX3" fmla="*/ 6350 w 8348980"/>
              <a:gd name="connsiteY3" fmla="*/ 6350 h 1826259"/>
              <a:gd name="connsiteX4" fmla="*/ 6350 w 8348980"/>
              <a:gd name="connsiteY4" fmla="*/ 1819909 h 1826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826259">
                <a:moveTo>
                  <a:pt x="6350" y="1819909"/>
                </a:moveTo>
                <a:lnTo>
                  <a:pt x="8342630" y="181990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8199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340360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68300"/>
            <a:ext cx="66040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DataFrame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삭제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pd.DataFrame([[1,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['a','b'])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pd.DataFrame([[5,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[7,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8]],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columns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['a','b'])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df.append(df2)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df.drop(0)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5800" y="34925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16000" y="34925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37465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01700" y="37465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44600" y="3746500"/>
            <a:ext cx="10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36575" y="1582801"/>
          <a:ext cx="8283573" cy="4484619"/>
        </p:xfrm>
        <a:graphic>
          <a:graphicData uri="http://schemas.openxmlformats.org/drawingml/2006/table">
            <a:tbl>
              <a:tblPr/>
              <a:tblGrid>
                <a:gridCol w="1538604"/>
                <a:gridCol w="6744969"/>
              </a:tblGrid>
              <a:tr h="4982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속성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/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axes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행식별자리스트반환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2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객체의데이터타입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(dtype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형식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)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반환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empty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Series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에데이터가없으면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True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ndim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데이터의차수반환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2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size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데이터의개수반환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values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ndarray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형식으로변환된데이터반환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2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head()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처음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개의행반환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tail()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마지막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개의행반환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2286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4241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목록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176780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464559"/>
            <a:ext cx="8348980" cy="591820"/>
          </a:xfrm>
          <a:custGeom>
            <a:avLst/>
            <a:gdLst>
              <a:gd name="connsiteX0" fmla="*/ 6350 w 8348980"/>
              <a:gd name="connsiteY0" fmla="*/ 585470 h 591820"/>
              <a:gd name="connsiteX1" fmla="*/ 8342630 w 8348980"/>
              <a:gd name="connsiteY1" fmla="*/ 585470 h 591820"/>
              <a:gd name="connsiteX2" fmla="*/ 8342630 w 8348980"/>
              <a:gd name="connsiteY2" fmla="*/ 6350 h 591820"/>
              <a:gd name="connsiteX3" fmla="*/ 6350 w 8348980"/>
              <a:gd name="connsiteY3" fmla="*/ 6350 h 591820"/>
              <a:gd name="connsiteX4" fmla="*/ 6350 w 834898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1820">
                <a:moveTo>
                  <a:pt x="6350" y="585470"/>
                </a:moveTo>
                <a:lnTo>
                  <a:pt x="8342630" y="585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4112259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491490" y="5314950"/>
          <a:ext cx="8336280" cy="967740"/>
        </p:xfrm>
        <a:graphic>
          <a:graphicData uri="http://schemas.openxmlformats.org/drawingml/2006/table">
            <a:tbl>
              <a:tblPr/>
              <a:tblGrid>
                <a:gridCol w="8336280"/>
              </a:tblGrid>
              <a:tr h="6057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s=pd.Series(np.random.randn(4))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print(s.ndim)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1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2286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1104900"/>
            <a:ext cx="1155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axes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2100" y="30226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empty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2100" y="4953000"/>
            <a:ext cx="124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ndim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1500" y="1625600"/>
            <a:ext cx="3657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pd.Series(np.random.randn(4))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print(s.axes)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2273300"/>
            <a:ext cx="411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[RangeIndex(start=0,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stop=4,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step=1)]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3581400"/>
            <a:ext cx="36703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pd.Series(np.random.randn(4))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print(s.empty)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False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49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484187" y="1524000"/>
          <a:ext cx="8335962" cy="5008562"/>
        </p:xfrm>
        <a:graphic>
          <a:graphicData uri="http://schemas.openxmlformats.org/drawingml/2006/table">
            <a:tbl>
              <a:tblPr/>
              <a:tblGrid>
                <a:gridCol w="1528762"/>
                <a:gridCol w="6807200"/>
              </a:tblGrid>
              <a:tr h="436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b="1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자료형</a:t>
                      </a:r>
                      <a:endParaRPr lang="zh-CN" altLang="en-US" sz="1380" b="1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b="1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380" b="1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bool_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Boolean(TrueorFalse)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int_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기본정수타입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(C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언어의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long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과같은형식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,8byte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또는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4byte)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intc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언어의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와같은형식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(int32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또는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int64)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intp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순서번호로사용되는형식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(C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언어의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Cssize_t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와같은형식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4byteof8byte)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int8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정수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(Byte,-128to127).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int16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정수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(-32768to32767)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int32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정수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(-2147483648to2147483647)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1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uint64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정수</a:t>
                      </a:r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(-9223372036854775808to9223372036854775807)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uint8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부호없는정수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(0to255)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uint16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부호없는정수</a:t>
                      </a:r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(0to65535)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2070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6845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파이썬이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79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2176780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3037839"/>
            <a:ext cx="8348980" cy="599440"/>
          </a:xfrm>
          <a:custGeom>
            <a:avLst/>
            <a:gdLst>
              <a:gd name="connsiteX0" fmla="*/ 6350 w 8348980"/>
              <a:gd name="connsiteY0" fmla="*/ 593090 h 599440"/>
              <a:gd name="connsiteX1" fmla="*/ 8342630 w 8348980"/>
              <a:gd name="connsiteY1" fmla="*/ 593090 h 599440"/>
              <a:gd name="connsiteX2" fmla="*/ 8342630 w 8348980"/>
              <a:gd name="connsiteY2" fmla="*/ 6350 h 599440"/>
              <a:gd name="connsiteX3" fmla="*/ 6350 w 8348980"/>
              <a:gd name="connsiteY3" fmla="*/ 6350 h 599440"/>
              <a:gd name="connsiteX4" fmla="*/ 6350 w 834898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40">
                <a:moveTo>
                  <a:pt x="6350" y="593090"/>
                </a:moveTo>
                <a:lnTo>
                  <a:pt x="8342630" y="59309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3693159"/>
            <a:ext cx="8348980" cy="347980"/>
          </a:xfrm>
          <a:custGeom>
            <a:avLst/>
            <a:gdLst>
              <a:gd name="connsiteX0" fmla="*/ 6350 w 8348980"/>
              <a:gd name="connsiteY0" fmla="*/ 341630 h 347980"/>
              <a:gd name="connsiteX1" fmla="*/ 8342630 w 8348980"/>
              <a:gd name="connsiteY1" fmla="*/ 341630 h 347980"/>
              <a:gd name="connsiteX2" fmla="*/ 8342630 w 8348980"/>
              <a:gd name="connsiteY2" fmla="*/ 6350 h 347980"/>
              <a:gd name="connsiteX3" fmla="*/ 6350 w 8348980"/>
              <a:gd name="connsiteY3" fmla="*/ 6350 h 347980"/>
              <a:gd name="connsiteX4" fmla="*/ 6350 w 8348980"/>
              <a:gd name="connsiteY4" fmla="*/ 341630 h 347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80">
                <a:moveTo>
                  <a:pt x="6350" y="341630"/>
                </a:moveTo>
                <a:lnTo>
                  <a:pt x="8342630" y="34163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8000" y="4577080"/>
            <a:ext cx="4859020" cy="843279"/>
          </a:xfrm>
          <a:custGeom>
            <a:avLst/>
            <a:gdLst>
              <a:gd name="connsiteX0" fmla="*/ 6350 w 4859020"/>
              <a:gd name="connsiteY0" fmla="*/ 836929 h 843279"/>
              <a:gd name="connsiteX1" fmla="*/ 4852670 w 4859020"/>
              <a:gd name="connsiteY1" fmla="*/ 836929 h 843279"/>
              <a:gd name="connsiteX2" fmla="*/ 4852670 w 4859020"/>
              <a:gd name="connsiteY2" fmla="*/ 6350 h 843279"/>
              <a:gd name="connsiteX3" fmla="*/ 6350 w 4859020"/>
              <a:gd name="connsiteY3" fmla="*/ 6350 h 843279"/>
              <a:gd name="connsiteX4" fmla="*/ 6350 w 485902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9020" h="843279">
                <a:moveTo>
                  <a:pt x="6350" y="836929"/>
                </a:moveTo>
                <a:lnTo>
                  <a:pt x="4852670" y="836929"/>
                </a:lnTo>
                <a:lnTo>
                  <a:pt x="485267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45760" y="4577080"/>
            <a:ext cx="3388359" cy="1582420"/>
          </a:xfrm>
          <a:custGeom>
            <a:avLst/>
            <a:gdLst>
              <a:gd name="connsiteX0" fmla="*/ 6350 w 3388359"/>
              <a:gd name="connsiteY0" fmla="*/ 1576070 h 1582420"/>
              <a:gd name="connsiteX1" fmla="*/ 3382009 w 3388359"/>
              <a:gd name="connsiteY1" fmla="*/ 1576070 h 1582420"/>
              <a:gd name="connsiteX2" fmla="*/ 3382009 w 3388359"/>
              <a:gd name="connsiteY2" fmla="*/ 6350 h 1582420"/>
              <a:gd name="connsiteX3" fmla="*/ 6350 w 3388359"/>
              <a:gd name="connsiteY3" fmla="*/ 6350 h 1582420"/>
              <a:gd name="connsiteX4" fmla="*/ 6350 w 3388359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88359" h="1582420">
                <a:moveTo>
                  <a:pt x="6350" y="1576070"/>
                </a:moveTo>
                <a:lnTo>
                  <a:pt x="3382009" y="1576070"/>
                </a:lnTo>
                <a:lnTo>
                  <a:pt x="3382009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81000"/>
            <a:ext cx="3949700" cy="330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Series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pd.Series(np.random.randn(2))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print(s.size)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7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values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pd.Series(np.random.randn(4))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print(s.values)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3784600"/>
            <a:ext cx="133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0.36731893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33600" y="3784600"/>
            <a:ext cx="1104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0.46945044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67100" y="3784600"/>
            <a:ext cx="1104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0.90285222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00600" y="3784600"/>
            <a:ext cx="1219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0.96697052]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2100" y="4216400"/>
            <a:ext cx="39751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head(),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tail()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pd.Series(np.random.randn(4))</a:t>
            </a:r>
          </a:p>
          <a:p>
            <a:pPr>
              <a:lnSpc>
                <a:spcPts val="19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print(s.head(2))</a:t>
            </a:r>
          </a:p>
          <a:p>
            <a:pPr>
              <a:lnSpc>
                <a:spcPts val="19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print(s.tail(2))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537200" y="4711700"/>
            <a:ext cx="15494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-0.948594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0.624306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1.230468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-0.318933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44512" y="1555750"/>
          <a:ext cx="8275637" cy="4633911"/>
        </p:xfrm>
        <a:graphic>
          <a:graphicData uri="http://schemas.openxmlformats.org/drawingml/2006/table">
            <a:tbl>
              <a:tblPr/>
              <a:tblGrid>
                <a:gridCol w="1688274"/>
                <a:gridCol w="6587363"/>
              </a:tblGrid>
              <a:tr h="41948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속성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/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함수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전치행렬반환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행과열의위치를교환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)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9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axes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행과열인덱스식별자리스트반환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객체의데이터타입반환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(dtypes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형식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)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empty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데이터프레임에데이터가없으면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True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ndim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축의개수를반환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shape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데이터프레임의행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/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열정보를튜플형식으로반환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size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데이터프레임에저장된데이터개수반환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values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데이터프레임의데이터를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numpy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형식으로반환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head()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처음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개의행데이터반환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4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tail()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마지막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개의행데이터반환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3263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5016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목록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29080"/>
            <a:ext cx="8348980" cy="1826259"/>
          </a:xfrm>
          <a:custGeom>
            <a:avLst/>
            <a:gdLst>
              <a:gd name="connsiteX0" fmla="*/ 6350 w 8348980"/>
              <a:gd name="connsiteY0" fmla="*/ 1819909 h 1826259"/>
              <a:gd name="connsiteX1" fmla="*/ 8342630 w 8348980"/>
              <a:gd name="connsiteY1" fmla="*/ 1819909 h 1826259"/>
              <a:gd name="connsiteX2" fmla="*/ 8342630 w 8348980"/>
              <a:gd name="connsiteY2" fmla="*/ 6350 h 1826259"/>
              <a:gd name="connsiteX3" fmla="*/ 6350 w 8348980"/>
              <a:gd name="connsiteY3" fmla="*/ 6350 h 1826259"/>
              <a:gd name="connsiteX4" fmla="*/ 6350 w 8348980"/>
              <a:gd name="connsiteY4" fmla="*/ 1819909 h 1826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826259">
                <a:moveTo>
                  <a:pt x="6350" y="1819909"/>
                </a:moveTo>
                <a:lnTo>
                  <a:pt x="8342630" y="181990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8199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3403600"/>
            <a:ext cx="8348980" cy="2070100"/>
          </a:xfrm>
          <a:custGeom>
            <a:avLst/>
            <a:gdLst>
              <a:gd name="connsiteX0" fmla="*/ 6350 w 8348980"/>
              <a:gd name="connsiteY0" fmla="*/ 2063750 h 2070100"/>
              <a:gd name="connsiteX1" fmla="*/ 8342630 w 8348980"/>
              <a:gd name="connsiteY1" fmla="*/ 2063750 h 2070100"/>
              <a:gd name="connsiteX2" fmla="*/ 8342630 w 8348980"/>
              <a:gd name="connsiteY2" fmla="*/ 6350 h 2070100"/>
              <a:gd name="connsiteX3" fmla="*/ 6350 w 8348980"/>
              <a:gd name="connsiteY3" fmla="*/ 6350 h 2070100"/>
              <a:gd name="connsiteX4" fmla="*/ 6350 w 8348980"/>
              <a:gd name="connsiteY4" fmla="*/ 2063750 h 207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2070100">
                <a:moveTo>
                  <a:pt x="6350" y="2063750"/>
                </a:moveTo>
                <a:lnTo>
                  <a:pt x="8342630" y="20637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2063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68300"/>
            <a:ext cx="82804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6096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  <a:tab pos="609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예제에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>
                <a:tab pos="279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{'Name':pd.Series(['Tom','James','Ricky','Vin','Steve','Smith','Jack']),</a:t>
            </a:r>
          </a:p>
          <a:p>
            <a:pPr>
              <a:lnSpc>
                <a:spcPts val="1900"/>
              </a:lnSpc>
              <a:tabLst>
                <a:tab pos="279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'Age':pd.Series([25,26,25,23,30,29,23]),</a:t>
            </a:r>
          </a:p>
          <a:p>
            <a:pPr>
              <a:lnSpc>
                <a:spcPts val="1900"/>
              </a:lnSpc>
              <a:tabLst>
                <a:tab pos="279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'Rating':pd.Series([4.23,3.24,3.98,2.56,3.20,4.6,3.8])}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pd.DataFrame(d)</a:t>
            </a:r>
          </a:p>
          <a:p>
            <a:pPr>
              <a:lnSpc>
                <a:spcPts val="1900"/>
              </a:lnSpc>
              <a:tabLst>
                <a:tab pos="279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5800" y="34925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58900" y="3492500"/>
            <a:ext cx="1320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Rating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3784600"/>
            <a:ext cx="1016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16000" y="3784600"/>
            <a:ext cx="2159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60500" y="3784600"/>
            <a:ext cx="14351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4.23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James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3.24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Ricky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3.98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Vin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2.56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Steve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3.20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Smith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4.60</a:t>
            </a:r>
          </a:p>
          <a:p>
            <a:pPr>
              <a:lnSpc>
                <a:spcPts val="1900"/>
              </a:lnSpc>
              <a:tabLst>
                <a:tab pos="1143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3.80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445259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1841500"/>
            <a:ext cx="8348980" cy="972820"/>
          </a:xfrm>
          <a:custGeom>
            <a:avLst/>
            <a:gdLst>
              <a:gd name="connsiteX0" fmla="*/ 6350 w 8348980"/>
              <a:gd name="connsiteY0" fmla="*/ 966470 h 972820"/>
              <a:gd name="connsiteX1" fmla="*/ 8342630 w 8348980"/>
              <a:gd name="connsiteY1" fmla="*/ 966470 h 972820"/>
              <a:gd name="connsiteX2" fmla="*/ 8342630 w 8348980"/>
              <a:gd name="connsiteY2" fmla="*/ 6350 h 972820"/>
              <a:gd name="connsiteX3" fmla="*/ 6350 w 8348980"/>
              <a:gd name="connsiteY3" fmla="*/ 6350 h 972820"/>
              <a:gd name="connsiteX4" fmla="*/ 6350 w 8348980"/>
              <a:gd name="connsiteY4" fmla="*/ 966470 h 97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972820">
                <a:moveTo>
                  <a:pt x="6350" y="966470"/>
                </a:moveTo>
                <a:lnTo>
                  <a:pt x="8342630" y="966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966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4935220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5354320"/>
            <a:ext cx="8348980" cy="1087120"/>
          </a:xfrm>
          <a:custGeom>
            <a:avLst/>
            <a:gdLst>
              <a:gd name="connsiteX0" fmla="*/ 6350 w 8348980"/>
              <a:gd name="connsiteY0" fmla="*/ 1080770 h 1087120"/>
              <a:gd name="connsiteX1" fmla="*/ 8342630 w 8348980"/>
              <a:gd name="connsiteY1" fmla="*/ 1080770 h 1087120"/>
              <a:gd name="connsiteX2" fmla="*/ 8342630 w 8348980"/>
              <a:gd name="connsiteY2" fmla="*/ 6350 h 1087120"/>
              <a:gd name="connsiteX3" fmla="*/ 6350 w 8348980"/>
              <a:gd name="connsiteY3" fmla="*/ 6350 h 1087120"/>
              <a:gd name="connsiteX4" fmla="*/ 6350 w 8348980"/>
              <a:gd name="connsiteY4" fmla="*/ 1080770 h 1087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1087120">
                <a:moveTo>
                  <a:pt x="6350" y="1080770"/>
                </a:moveTo>
                <a:lnTo>
                  <a:pt x="8342630" y="10807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1080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491490" y="3409950"/>
          <a:ext cx="8336280" cy="967740"/>
        </p:xfrm>
        <a:graphic>
          <a:graphicData uri="http://schemas.openxmlformats.org/drawingml/2006/table">
            <a:tbl>
              <a:tblPr/>
              <a:tblGrid>
                <a:gridCol w="8336280"/>
              </a:tblGrid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print(df.axes)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[RangeIndex(start=0,stop=7,step=1),Index(['Age','Name','Rating'],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dtype='object')]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3022600"/>
            <a:ext cx="1155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axes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317500"/>
            <a:ext cx="32639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print(df.T)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1955800"/>
            <a:ext cx="584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</a:p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Rating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58900" y="1955800"/>
            <a:ext cx="393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2032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4.23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55800" y="1955800"/>
            <a:ext cx="482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600"/>
              </a:lnSpc>
              <a:tabLst>
                <a:tab pos="1016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  <a:p>
            <a:pPr>
              <a:lnSpc>
                <a:spcPts val="1600"/>
              </a:lnSpc>
              <a:tabLst>
                <a:tab pos="101600" algn="l"/>
                <a:tab pos="2921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James</a:t>
            </a:r>
          </a:p>
          <a:p>
            <a:pPr>
              <a:lnSpc>
                <a:spcPts val="1600"/>
              </a:lnSpc>
              <a:tabLst>
                <a:tab pos="1016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41600" y="1955800"/>
            <a:ext cx="482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2921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600"/>
              </a:lnSpc>
              <a:tabLst>
                <a:tab pos="1016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600"/>
              </a:lnSpc>
              <a:tabLst>
                <a:tab pos="101600" algn="l"/>
                <a:tab pos="2921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Ricky</a:t>
            </a:r>
          </a:p>
          <a:p>
            <a:pPr>
              <a:lnSpc>
                <a:spcPts val="1600"/>
              </a:lnSpc>
              <a:tabLst>
                <a:tab pos="1016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3.98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340100" y="1955800"/>
            <a:ext cx="381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8900" algn="l"/>
                <a:tab pos="1905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600"/>
              </a:lnSpc>
              <a:tabLst>
                <a:tab pos="889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600"/>
              </a:lnSpc>
              <a:tabLst>
                <a:tab pos="889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Vin</a:t>
            </a:r>
          </a:p>
          <a:p>
            <a:pPr>
              <a:lnSpc>
                <a:spcPts val="1600"/>
              </a:lnSpc>
              <a:tabLst>
                <a:tab pos="88900" algn="l"/>
                <a:tab pos="1905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2.56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24300" y="1955800"/>
            <a:ext cx="482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1905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600"/>
              </a:lnSpc>
              <a:tabLst>
                <a:tab pos="101600" algn="l"/>
                <a:tab pos="1905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</a:p>
          <a:p>
            <a:pPr>
              <a:lnSpc>
                <a:spcPts val="1600"/>
              </a:lnSpc>
              <a:tabLst>
                <a:tab pos="101600" algn="l"/>
                <a:tab pos="190500" algn="l"/>
                <a:tab pos="2921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Steve</a:t>
            </a:r>
          </a:p>
          <a:p>
            <a:pPr>
              <a:lnSpc>
                <a:spcPts val="1600"/>
              </a:lnSpc>
              <a:tabLst>
                <a:tab pos="101600" algn="l"/>
                <a:tab pos="1905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610100" y="1955800"/>
            <a:ext cx="482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90500" algn="l"/>
                <a:tab pos="292100" algn="l"/>
              </a:tabLst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600"/>
              </a:lnSpc>
              <a:tabLst>
                <a:tab pos="1905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600"/>
              </a:lnSpc>
              <a:tabLst>
                <a:tab pos="190500" algn="l"/>
                <a:tab pos="2921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Smith</a:t>
            </a:r>
          </a:p>
          <a:p>
            <a:pPr>
              <a:lnSpc>
                <a:spcPts val="1600"/>
              </a:lnSpc>
              <a:tabLst>
                <a:tab pos="1905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4.6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95900" y="2159000"/>
            <a:ext cx="381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</a:tabLst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3.8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2100" y="4622800"/>
            <a:ext cx="21717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dtypes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print(df.dtypes)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int64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object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Rating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float64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dtype: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object</a:t>
            </a:r>
          </a:p>
        </p:txBody>
      </p:sp>
      <p:sp>
        <p:nvSpPr>
          <p:cNvPr id="1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445259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1841500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4607560"/>
            <a:ext cx="8348980" cy="347980"/>
          </a:xfrm>
          <a:custGeom>
            <a:avLst/>
            <a:gdLst>
              <a:gd name="connsiteX0" fmla="*/ 6350 w 8348980"/>
              <a:gd name="connsiteY0" fmla="*/ 341630 h 347980"/>
              <a:gd name="connsiteX1" fmla="*/ 8342630 w 8348980"/>
              <a:gd name="connsiteY1" fmla="*/ 341630 h 347980"/>
              <a:gd name="connsiteX2" fmla="*/ 8342630 w 8348980"/>
              <a:gd name="connsiteY2" fmla="*/ 6350 h 347980"/>
              <a:gd name="connsiteX3" fmla="*/ 6350 w 8348980"/>
              <a:gd name="connsiteY3" fmla="*/ 6350 h 347980"/>
              <a:gd name="connsiteX4" fmla="*/ 6350 w 8348980"/>
              <a:gd name="connsiteY4" fmla="*/ 341630 h 347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80">
                <a:moveTo>
                  <a:pt x="6350" y="341630"/>
                </a:moveTo>
                <a:lnTo>
                  <a:pt x="8342630" y="34163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140" y="5026660"/>
            <a:ext cx="8348980" cy="347980"/>
          </a:xfrm>
          <a:custGeom>
            <a:avLst/>
            <a:gdLst>
              <a:gd name="connsiteX0" fmla="*/ 6350 w 8348980"/>
              <a:gd name="connsiteY0" fmla="*/ 341630 h 347980"/>
              <a:gd name="connsiteX1" fmla="*/ 8342630 w 8348980"/>
              <a:gd name="connsiteY1" fmla="*/ 341630 h 347980"/>
              <a:gd name="connsiteX2" fmla="*/ 8342630 w 8348980"/>
              <a:gd name="connsiteY2" fmla="*/ 6350 h 347980"/>
              <a:gd name="connsiteX3" fmla="*/ 6350 w 8348980"/>
              <a:gd name="connsiteY3" fmla="*/ 6350 h 347980"/>
              <a:gd name="connsiteX4" fmla="*/ 6350 w 8348980"/>
              <a:gd name="connsiteY4" fmla="*/ 341630 h 347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80">
                <a:moveTo>
                  <a:pt x="6350" y="341630"/>
                </a:moveTo>
                <a:lnTo>
                  <a:pt x="8342630" y="34163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491490" y="3067050"/>
          <a:ext cx="8336280" cy="716279"/>
        </p:xfrm>
        <a:graphic>
          <a:graphicData uri="http://schemas.openxmlformats.org/drawingml/2006/table">
            <a:tbl>
              <a:tblPr/>
              <a:tblGrid>
                <a:gridCol w="8336280"/>
              </a:tblGrid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print(df.ndim)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8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2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355600"/>
            <a:ext cx="32639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empty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print(df.empty)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False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ndim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4216400"/>
            <a:ext cx="1943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shape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print(df.shape)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(7,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3)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422400"/>
            <a:ext cx="8348980" cy="347979"/>
          </a:xfrm>
          <a:custGeom>
            <a:avLst/>
            <a:gdLst>
              <a:gd name="connsiteX0" fmla="*/ 6350 w 8348980"/>
              <a:gd name="connsiteY0" fmla="*/ 341629 h 347979"/>
              <a:gd name="connsiteX1" fmla="*/ 8342630 w 8348980"/>
              <a:gd name="connsiteY1" fmla="*/ 341629 h 347979"/>
              <a:gd name="connsiteX2" fmla="*/ 8342630 w 8348980"/>
              <a:gd name="connsiteY2" fmla="*/ 6350 h 347979"/>
              <a:gd name="connsiteX3" fmla="*/ 6350 w 8348980"/>
              <a:gd name="connsiteY3" fmla="*/ 6350 h 347979"/>
              <a:gd name="connsiteX4" fmla="*/ 6350 w 834898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79">
                <a:moveTo>
                  <a:pt x="6350" y="341629"/>
                </a:moveTo>
                <a:lnTo>
                  <a:pt x="8342630" y="3416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1818640"/>
            <a:ext cx="8348980" cy="347979"/>
          </a:xfrm>
          <a:custGeom>
            <a:avLst/>
            <a:gdLst>
              <a:gd name="connsiteX0" fmla="*/ 6350 w 8348980"/>
              <a:gd name="connsiteY0" fmla="*/ 341629 h 347979"/>
              <a:gd name="connsiteX1" fmla="*/ 8342630 w 8348980"/>
              <a:gd name="connsiteY1" fmla="*/ 341629 h 347979"/>
              <a:gd name="connsiteX2" fmla="*/ 8342630 w 8348980"/>
              <a:gd name="connsiteY2" fmla="*/ 6350 h 347979"/>
              <a:gd name="connsiteX3" fmla="*/ 6350 w 8348980"/>
              <a:gd name="connsiteY3" fmla="*/ 6350 h 347979"/>
              <a:gd name="connsiteX4" fmla="*/ 6350 w 834898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47979">
                <a:moveTo>
                  <a:pt x="6350" y="341629"/>
                </a:moveTo>
                <a:lnTo>
                  <a:pt x="8342630" y="3416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2992120"/>
            <a:ext cx="5201920" cy="347979"/>
          </a:xfrm>
          <a:custGeom>
            <a:avLst/>
            <a:gdLst>
              <a:gd name="connsiteX0" fmla="*/ 6350 w 5201920"/>
              <a:gd name="connsiteY0" fmla="*/ 341629 h 347979"/>
              <a:gd name="connsiteX1" fmla="*/ 5195570 w 5201920"/>
              <a:gd name="connsiteY1" fmla="*/ 341629 h 347979"/>
              <a:gd name="connsiteX2" fmla="*/ 5195570 w 5201920"/>
              <a:gd name="connsiteY2" fmla="*/ 6350 h 347979"/>
              <a:gd name="connsiteX3" fmla="*/ 6350 w 5201920"/>
              <a:gd name="connsiteY3" fmla="*/ 6350 h 347979"/>
              <a:gd name="connsiteX4" fmla="*/ 6350 w 520192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01920" h="347979">
                <a:moveTo>
                  <a:pt x="6350" y="341629"/>
                </a:moveTo>
                <a:lnTo>
                  <a:pt x="5195570" y="341629"/>
                </a:lnTo>
                <a:lnTo>
                  <a:pt x="519557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96280" y="2992119"/>
            <a:ext cx="3037839" cy="1826260"/>
          </a:xfrm>
          <a:custGeom>
            <a:avLst/>
            <a:gdLst>
              <a:gd name="connsiteX0" fmla="*/ 6350 w 3037839"/>
              <a:gd name="connsiteY0" fmla="*/ 1819910 h 1826260"/>
              <a:gd name="connsiteX1" fmla="*/ 3031489 w 3037839"/>
              <a:gd name="connsiteY1" fmla="*/ 1819910 h 1826260"/>
              <a:gd name="connsiteX2" fmla="*/ 3031489 w 3037839"/>
              <a:gd name="connsiteY2" fmla="*/ 6350 h 1826260"/>
              <a:gd name="connsiteX3" fmla="*/ 6350 w 3037839"/>
              <a:gd name="connsiteY3" fmla="*/ 6350 h 1826260"/>
              <a:gd name="connsiteX4" fmla="*/ 6350 w 3037839"/>
              <a:gd name="connsiteY4" fmla="*/ 1819910 h 1826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7839" h="1826260">
                <a:moveTo>
                  <a:pt x="6350" y="1819910"/>
                </a:moveTo>
                <a:lnTo>
                  <a:pt x="3031489" y="1819910"/>
                </a:lnTo>
                <a:lnTo>
                  <a:pt x="3031489" y="6350"/>
                </a:lnTo>
                <a:lnTo>
                  <a:pt x="6350" y="6350"/>
                </a:lnTo>
                <a:lnTo>
                  <a:pt x="6350" y="18199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5140" y="4958080"/>
            <a:ext cx="5201920" cy="599440"/>
          </a:xfrm>
          <a:custGeom>
            <a:avLst/>
            <a:gdLst>
              <a:gd name="connsiteX0" fmla="*/ 6350 w 5201920"/>
              <a:gd name="connsiteY0" fmla="*/ 593090 h 599440"/>
              <a:gd name="connsiteX1" fmla="*/ 5195570 w 5201920"/>
              <a:gd name="connsiteY1" fmla="*/ 593090 h 599440"/>
              <a:gd name="connsiteX2" fmla="*/ 5195570 w 5201920"/>
              <a:gd name="connsiteY2" fmla="*/ 6350 h 599440"/>
              <a:gd name="connsiteX3" fmla="*/ 6350 w 5201920"/>
              <a:gd name="connsiteY3" fmla="*/ 6350 h 599440"/>
              <a:gd name="connsiteX4" fmla="*/ 6350 w 520192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01920" h="599440">
                <a:moveTo>
                  <a:pt x="6350" y="593090"/>
                </a:moveTo>
                <a:lnTo>
                  <a:pt x="5195570" y="593090"/>
                </a:lnTo>
                <a:lnTo>
                  <a:pt x="519557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96280" y="4958080"/>
            <a:ext cx="3037839" cy="1582420"/>
          </a:xfrm>
          <a:custGeom>
            <a:avLst/>
            <a:gdLst>
              <a:gd name="connsiteX0" fmla="*/ 6350 w 3037839"/>
              <a:gd name="connsiteY0" fmla="*/ 1576070 h 1582420"/>
              <a:gd name="connsiteX1" fmla="*/ 3031489 w 3037839"/>
              <a:gd name="connsiteY1" fmla="*/ 1576070 h 1582420"/>
              <a:gd name="connsiteX2" fmla="*/ 3031489 w 3037839"/>
              <a:gd name="connsiteY2" fmla="*/ 6350 h 1582420"/>
              <a:gd name="connsiteX3" fmla="*/ 6350 w 3037839"/>
              <a:gd name="connsiteY3" fmla="*/ 6350 h 1582420"/>
              <a:gd name="connsiteX4" fmla="*/ 6350 w 3037839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7839" h="1582420">
                <a:moveTo>
                  <a:pt x="6350" y="1576070"/>
                </a:moveTo>
                <a:lnTo>
                  <a:pt x="3031489" y="1576070"/>
                </a:lnTo>
                <a:lnTo>
                  <a:pt x="3031489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444500"/>
            <a:ext cx="3263900" cy="497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print(df.size)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values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print(df.values)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head(),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tail()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print(df.head(2))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5295900"/>
            <a:ext cx="1892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print(df.tail(2))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92800" y="3149600"/>
            <a:ext cx="4445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[[25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[26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[25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[23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[30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[29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451600" y="3149600"/>
            <a:ext cx="15621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'Tom'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4.23]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'James'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3.24]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'Ricky'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3.98]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'Vin'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2.56]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'Steve'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3.2]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'Smith'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4.6]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'Jack'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3.8]]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Rating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892800" y="53340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223000" y="5334000"/>
            <a:ext cx="3302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Age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781800" y="5334000"/>
            <a:ext cx="14351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Tom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4.23</a:t>
            </a:r>
          </a:p>
          <a:p>
            <a:pPr>
              <a:lnSpc>
                <a:spcPts val="1900"/>
              </a:lnSpc>
              <a:tabLst>
                <a:tab pos="114300" algn="l"/>
                <a:tab pos="228600" algn="l"/>
              </a:tabLst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James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3.24</a:t>
            </a:r>
          </a:p>
          <a:p>
            <a:pPr>
              <a:lnSpc>
                <a:spcPts val="1900"/>
              </a:lnSpc>
              <a:tabLst>
                <a:tab pos="1143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Rating</a:t>
            </a:r>
          </a:p>
          <a:p>
            <a:pPr>
              <a:lnSpc>
                <a:spcPts val="1900"/>
              </a:lnSpc>
              <a:tabLst>
                <a:tab pos="114300" algn="l"/>
                <a:tab pos="228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Smith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4.6</a:t>
            </a:r>
          </a:p>
          <a:p>
            <a:pPr>
              <a:lnSpc>
                <a:spcPts val="1900"/>
              </a:lnSpc>
              <a:tabLst>
                <a:tab pos="1143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Jack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3.8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81100" y="2565400"/>
            <a:ext cx="1993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18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matplotlib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16455" y="2140585"/>
            <a:ext cx="3345179" cy="15239"/>
          </a:xfrm>
          <a:custGeom>
            <a:avLst/>
            <a:gdLst>
              <a:gd name="connsiteX0" fmla="*/ 0 w 3345179"/>
              <a:gd name="connsiteY0" fmla="*/ 0 h 15239"/>
              <a:gd name="connsiteX1" fmla="*/ 1672589 w 3345179"/>
              <a:gd name="connsiteY1" fmla="*/ 0 h 15239"/>
              <a:gd name="connsiteX2" fmla="*/ 3345179 w 3345179"/>
              <a:gd name="connsiteY2" fmla="*/ 0 h 15239"/>
              <a:gd name="connsiteX3" fmla="*/ 3345179 w 3345179"/>
              <a:gd name="connsiteY3" fmla="*/ 15239 h 15239"/>
              <a:gd name="connsiteX4" fmla="*/ 1672589 w 3345179"/>
              <a:gd name="connsiteY4" fmla="*/ 15239 h 15239"/>
              <a:gd name="connsiteX5" fmla="*/ 0 w 3345179"/>
              <a:gd name="connsiteY5" fmla="*/ 15239 h 15239"/>
              <a:gd name="connsiteX6" fmla="*/ 0 w 3345179"/>
              <a:gd name="connsiteY6" fmla="*/ 0 h 15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45179" h="15239">
                <a:moveTo>
                  <a:pt x="0" y="0"/>
                </a:moveTo>
                <a:lnTo>
                  <a:pt x="1672589" y="0"/>
                </a:lnTo>
                <a:lnTo>
                  <a:pt x="3345179" y="0"/>
                </a:lnTo>
                <a:lnTo>
                  <a:pt x="3345179" y="15239"/>
                </a:lnTo>
                <a:lnTo>
                  <a:pt x="1672589" y="15239"/>
                </a:lnTo>
                <a:lnTo>
                  <a:pt x="0" y="15239"/>
                </a:lnTo>
                <a:lnTo>
                  <a:pt x="0" y="0"/>
                </a:lnTo>
              </a:path>
            </a:pathLst>
          </a:custGeom>
          <a:solidFill>
            <a:srgbClr val="C4050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4820920"/>
            <a:ext cx="8348980" cy="599439"/>
          </a:xfrm>
          <a:custGeom>
            <a:avLst/>
            <a:gdLst>
              <a:gd name="connsiteX0" fmla="*/ 6350 w 8348980"/>
              <a:gd name="connsiteY0" fmla="*/ 593089 h 599439"/>
              <a:gd name="connsiteX1" fmla="*/ 8342630 w 8348980"/>
              <a:gd name="connsiteY1" fmla="*/ 593089 h 599439"/>
              <a:gd name="connsiteX2" fmla="*/ 8342630 w 8348980"/>
              <a:gd name="connsiteY2" fmla="*/ 6350 h 599439"/>
              <a:gd name="connsiteX3" fmla="*/ 6350 w 8348980"/>
              <a:gd name="connsiteY3" fmla="*/ 6350 h 599439"/>
              <a:gd name="connsiteX4" fmla="*/ 6350 w 8348980"/>
              <a:gd name="connsiteY4" fmla="*/ 593089 h 59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39">
                <a:moveTo>
                  <a:pt x="6350" y="593089"/>
                </a:moveTo>
                <a:lnTo>
                  <a:pt x="8342630" y="59308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5140" y="5499100"/>
            <a:ext cx="8348980" cy="591820"/>
          </a:xfrm>
          <a:custGeom>
            <a:avLst/>
            <a:gdLst>
              <a:gd name="connsiteX0" fmla="*/ 6350 w 8348980"/>
              <a:gd name="connsiteY0" fmla="*/ 585470 h 591820"/>
              <a:gd name="connsiteX1" fmla="*/ 8342630 w 8348980"/>
              <a:gd name="connsiteY1" fmla="*/ 585470 h 591820"/>
              <a:gd name="connsiteX2" fmla="*/ 8342630 w 8348980"/>
              <a:gd name="connsiteY2" fmla="*/ 6350 h 591820"/>
              <a:gd name="connsiteX3" fmla="*/ 6350 w 8348980"/>
              <a:gd name="connsiteY3" fmla="*/ 6350 h 591820"/>
              <a:gd name="connsiteX4" fmla="*/ 6350 w 834898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1820">
                <a:moveTo>
                  <a:pt x="6350" y="585470"/>
                </a:moveTo>
                <a:lnTo>
                  <a:pt x="8342630" y="585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49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matplotlib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100" y="1104900"/>
            <a:ext cx="4838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차트나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플롯으로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시각화하는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9900" y="1511300"/>
            <a:ext cx="71120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Plot,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Scatter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Plot,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Plot,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Box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Plot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다양한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플롯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C40505"/>
                </a:solidFill>
                <a:latin typeface="맑은 고딕" pitchFamily="18" charset="0"/>
                <a:cs typeface="맑은 고딕" pitchFamily="18" charset="0"/>
                <a:hlinkClick r:id="rId3"/>
              </a:rPr>
              <a:t>http://matplotlib.org/gallery.htm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2641600"/>
            <a:ext cx="195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pylab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서브패키지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69900" y="3022600"/>
            <a:ext cx="787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matlab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수치해석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시각화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그대로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있도록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6600" y="3302000"/>
            <a:ext cx="5626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matplotlib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기반으로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9900" y="3695700"/>
            <a:ext cx="8102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간단한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시각화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만드는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pylab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서브패키지의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명령만으로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충분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2100" y="4457700"/>
            <a:ext cx="1485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914900"/>
            <a:ext cx="1892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activate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pyenv3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5156200"/>
            <a:ext cx="2882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install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matplotlib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5588000"/>
            <a:ext cx="266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matplotlib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mpl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00" y="5829300"/>
            <a:ext cx="332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matplotlib.pylab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40360" y="1422400"/>
            <a:ext cx="7366000" cy="5232400"/>
          </a:xfrm>
          <a:custGeom>
            <a:avLst/>
            <a:gdLst>
              <a:gd name="connsiteX0" fmla="*/ 6350 w 7366000"/>
              <a:gd name="connsiteY0" fmla="*/ 5226050 h 5232400"/>
              <a:gd name="connsiteX1" fmla="*/ 7359650 w 7366000"/>
              <a:gd name="connsiteY1" fmla="*/ 5226050 h 5232400"/>
              <a:gd name="connsiteX2" fmla="*/ 7359650 w 7366000"/>
              <a:gd name="connsiteY2" fmla="*/ 6350 h 5232400"/>
              <a:gd name="connsiteX3" fmla="*/ 6350 w 7366000"/>
              <a:gd name="connsiteY3" fmla="*/ 6350 h 5232400"/>
              <a:gd name="connsiteX4" fmla="*/ 6350 w 7366000"/>
              <a:gd name="connsiteY4" fmla="*/ 5226050 h 523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6000" h="5232400">
                <a:moveTo>
                  <a:pt x="6350" y="5226050"/>
                </a:moveTo>
                <a:lnTo>
                  <a:pt x="7359650" y="5226050"/>
                </a:lnTo>
                <a:lnTo>
                  <a:pt x="7359650" y="6350"/>
                </a:lnTo>
                <a:lnTo>
                  <a:pt x="6350" y="6350"/>
                </a:lnTo>
                <a:lnTo>
                  <a:pt x="6350" y="5226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28039" y="2054859"/>
            <a:ext cx="6322060" cy="4371340"/>
          </a:xfrm>
          <a:custGeom>
            <a:avLst/>
            <a:gdLst>
              <a:gd name="connsiteX0" fmla="*/ 6350 w 6322060"/>
              <a:gd name="connsiteY0" fmla="*/ 4364990 h 4371340"/>
              <a:gd name="connsiteX1" fmla="*/ 6315710 w 6322060"/>
              <a:gd name="connsiteY1" fmla="*/ 4364990 h 4371340"/>
              <a:gd name="connsiteX2" fmla="*/ 6315710 w 6322060"/>
              <a:gd name="connsiteY2" fmla="*/ 6350 h 4371340"/>
              <a:gd name="connsiteX3" fmla="*/ 6350 w 6322060"/>
              <a:gd name="connsiteY3" fmla="*/ 6350 h 4371340"/>
              <a:gd name="connsiteX4" fmla="*/ 6350 w 6322060"/>
              <a:gd name="connsiteY4" fmla="*/ 4364990 h 437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2060" h="4371340">
                <a:moveTo>
                  <a:pt x="6350" y="4364990"/>
                </a:moveTo>
                <a:lnTo>
                  <a:pt x="6315710" y="4364990"/>
                </a:lnTo>
                <a:lnTo>
                  <a:pt x="6315710" y="6350"/>
                </a:lnTo>
                <a:lnTo>
                  <a:pt x="6350" y="6350"/>
                </a:lnTo>
                <a:lnTo>
                  <a:pt x="6350" y="43649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23900" y="1226819"/>
            <a:ext cx="1021080" cy="373380"/>
          </a:xfrm>
          <a:custGeom>
            <a:avLst/>
            <a:gdLst>
              <a:gd name="connsiteX0" fmla="*/ 15240 w 1021080"/>
              <a:gd name="connsiteY0" fmla="*/ 358139 h 373380"/>
              <a:gd name="connsiteX1" fmla="*/ 1005839 w 1021080"/>
              <a:gd name="connsiteY1" fmla="*/ 358139 h 373380"/>
              <a:gd name="connsiteX2" fmla="*/ 1005839 w 1021080"/>
              <a:gd name="connsiteY2" fmla="*/ 15239 h 373380"/>
              <a:gd name="connsiteX3" fmla="*/ 15240 w 1021080"/>
              <a:gd name="connsiteY3" fmla="*/ 15239 h 373380"/>
              <a:gd name="connsiteX4" fmla="*/ 15240 w 1021080"/>
              <a:gd name="connsiteY4" fmla="*/ 358139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0" h="373380">
                <a:moveTo>
                  <a:pt x="15240" y="358139"/>
                </a:moveTo>
                <a:lnTo>
                  <a:pt x="1005839" y="358139"/>
                </a:lnTo>
                <a:lnTo>
                  <a:pt x="1005839" y="15239"/>
                </a:lnTo>
                <a:lnTo>
                  <a:pt x="15240" y="15239"/>
                </a:lnTo>
                <a:lnTo>
                  <a:pt x="15240" y="3581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17320" y="1859280"/>
            <a:ext cx="1021080" cy="373380"/>
          </a:xfrm>
          <a:custGeom>
            <a:avLst/>
            <a:gdLst>
              <a:gd name="connsiteX0" fmla="*/ 15239 w 1021080"/>
              <a:gd name="connsiteY0" fmla="*/ 358139 h 373380"/>
              <a:gd name="connsiteX1" fmla="*/ 1005839 w 1021080"/>
              <a:gd name="connsiteY1" fmla="*/ 358139 h 373380"/>
              <a:gd name="connsiteX2" fmla="*/ 1005839 w 1021080"/>
              <a:gd name="connsiteY2" fmla="*/ 15239 h 373380"/>
              <a:gd name="connsiteX3" fmla="*/ 15239 w 1021080"/>
              <a:gd name="connsiteY3" fmla="*/ 15239 h 373380"/>
              <a:gd name="connsiteX4" fmla="*/ 15239 w 1021080"/>
              <a:gd name="connsiteY4" fmla="*/ 358139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0" h="373380">
                <a:moveTo>
                  <a:pt x="15239" y="358139"/>
                </a:moveTo>
                <a:lnTo>
                  <a:pt x="1005839" y="358139"/>
                </a:lnTo>
                <a:lnTo>
                  <a:pt x="1005839" y="15239"/>
                </a:lnTo>
                <a:lnTo>
                  <a:pt x="15239" y="15239"/>
                </a:lnTo>
                <a:lnTo>
                  <a:pt x="15239" y="3581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09059" y="2125980"/>
            <a:ext cx="1021080" cy="373380"/>
          </a:xfrm>
          <a:custGeom>
            <a:avLst/>
            <a:gdLst>
              <a:gd name="connsiteX0" fmla="*/ 15240 w 1021080"/>
              <a:gd name="connsiteY0" fmla="*/ 358139 h 373380"/>
              <a:gd name="connsiteX1" fmla="*/ 1005840 w 1021080"/>
              <a:gd name="connsiteY1" fmla="*/ 358139 h 373380"/>
              <a:gd name="connsiteX2" fmla="*/ 1005840 w 1021080"/>
              <a:gd name="connsiteY2" fmla="*/ 15239 h 373380"/>
              <a:gd name="connsiteX3" fmla="*/ 15240 w 1021080"/>
              <a:gd name="connsiteY3" fmla="*/ 15239 h 373380"/>
              <a:gd name="connsiteX4" fmla="*/ 15240 w 1021080"/>
              <a:gd name="connsiteY4" fmla="*/ 358139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0" h="373380">
                <a:moveTo>
                  <a:pt x="15240" y="358139"/>
                </a:moveTo>
                <a:lnTo>
                  <a:pt x="1005840" y="358139"/>
                </a:lnTo>
                <a:lnTo>
                  <a:pt x="1005840" y="15239"/>
                </a:lnTo>
                <a:lnTo>
                  <a:pt x="15240" y="15239"/>
                </a:lnTo>
                <a:lnTo>
                  <a:pt x="15240" y="3581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57300" y="3284219"/>
            <a:ext cx="373380" cy="1783079"/>
          </a:xfrm>
          <a:custGeom>
            <a:avLst/>
            <a:gdLst>
              <a:gd name="connsiteX0" fmla="*/ 15239 w 373380"/>
              <a:gd name="connsiteY0" fmla="*/ 1767840 h 1783079"/>
              <a:gd name="connsiteX1" fmla="*/ 358139 w 373380"/>
              <a:gd name="connsiteY1" fmla="*/ 1767840 h 1783079"/>
              <a:gd name="connsiteX2" fmla="*/ 358139 w 373380"/>
              <a:gd name="connsiteY2" fmla="*/ 15240 h 1783079"/>
              <a:gd name="connsiteX3" fmla="*/ 15239 w 373380"/>
              <a:gd name="connsiteY3" fmla="*/ 15240 h 1783079"/>
              <a:gd name="connsiteX4" fmla="*/ 15239 w 373380"/>
              <a:gd name="connsiteY4" fmla="*/ 1767840 h 1783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1783079">
                <a:moveTo>
                  <a:pt x="15239" y="1767840"/>
                </a:moveTo>
                <a:lnTo>
                  <a:pt x="358139" y="1767840"/>
                </a:lnTo>
                <a:lnTo>
                  <a:pt x="358139" y="15240"/>
                </a:lnTo>
                <a:lnTo>
                  <a:pt x="15239" y="15240"/>
                </a:lnTo>
                <a:lnTo>
                  <a:pt x="15239" y="17678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09059" y="5867400"/>
            <a:ext cx="1021080" cy="373380"/>
          </a:xfrm>
          <a:custGeom>
            <a:avLst/>
            <a:gdLst>
              <a:gd name="connsiteX0" fmla="*/ 15240 w 1021080"/>
              <a:gd name="connsiteY0" fmla="*/ 358140 h 373380"/>
              <a:gd name="connsiteX1" fmla="*/ 1005840 w 1021080"/>
              <a:gd name="connsiteY1" fmla="*/ 358140 h 373380"/>
              <a:gd name="connsiteX2" fmla="*/ 1005840 w 1021080"/>
              <a:gd name="connsiteY2" fmla="*/ 15240 h 373380"/>
              <a:gd name="connsiteX3" fmla="*/ 15240 w 1021080"/>
              <a:gd name="connsiteY3" fmla="*/ 15240 h 373380"/>
              <a:gd name="connsiteX4" fmla="*/ 15240 w 1021080"/>
              <a:gd name="connsiteY4" fmla="*/ 358140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0" h="373380">
                <a:moveTo>
                  <a:pt x="15240" y="358140"/>
                </a:moveTo>
                <a:lnTo>
                  <a:pt x="1005840" y="358140"/>
                </a:lnTo>
                <a:lnTo>
                  <a:pt x="1005840" y="15240"/>
                </a:lnTo>
                <a:lnTo>
                  <a:pt x="15240" y="15240"/>
                </a:lnTo>
                <a:lnTo>
                  <a:pt x="15240" y="3581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68880" y="2423160"/>
            <a:ext cx="1021080" cy="365759"/>
          </a:xfrm>
          <a:custGeom>
            <a:avLst/>
            <a:gdLst>
              <a:gd name="connsiteX0" fmla="*/ 15239 w 1021080"/>
              <a:gd name="connsiteY0" fmla="*/ 350519 h 365759"/>
              <a:gd name="connsiteX1" fmla="*/ 1005839 w 1021080"/>
              <a:gd name="connsiteY1" fmla="*/ 350519 h 365759"/>
              <a:gd name="connsiteX2" fmla="*/ 1005839 w 1021080"/>
              <a:gd name="connsiteY2" fmla="*/ 15239 h 365759"/>
              <a:gd name="connsiteX3" fmla="*/ 15239 w 1021080"/>
              <a:gd name="connsiteY3" fmla="*/ 15239 h 365759"/>
              <a:gd name="connsiteX4" fmla="*/ 15239 w 1021080"/>
              <a:gd name="connsiteY4" fmla="*/ 35051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0" h="365759">
                <a:moveTo>
                  <a:pt x="15239" y="350519"/>
                </a:moveTo>
                <a:lnTo>
                  <a:pt x="1005839" y="350519"/>
                </a:lnTo>
                <a:lnTo>
                  <a:pt x="1005839" y="15239"/>
                </a:lnTo>
                <a:lnTo>
                  <a:pt x="15239" y="15239"/>
                </a:lnTo>
                <a:lnTo>
                  <a:pt x="15239" y="3505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2501900"/>
            <a:ext cx="5143500" cy="3327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18542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96900" algn="l"/>
                <a:tab pos="14097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플롯의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96900" algn="l"/>
                <a:tab pos="1409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Figure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96900" algn="l"/>
                <a:tab pos="14097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Axes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140200" y="2235200"/>
            <a:ext cx="558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Title</a:t>
            </a:r>
          </a:p>
        </p:txBody>
      </p:sp>
      <p:sp>
        <p:nvSpPr>
          <p:cNvPr id="13" name="TextBox 1"/>
          <p:cNvSpPr txBox="1"/>
          <p:nvPr/>
        </p:nvSpPr>
        <p:spPr>
          <a:xfrm rot="16200000">
            <a:off x="1066800" y="40767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25900" y="59817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5900" y="25273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Plot</a:t>
            </a:r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90039"/>
            <a:ext cx="8348980" cy="591820"/>
          </a:xfrm>
          <a:custGeom>
            <a:avLst/>
            <a:gdLst>
              <a:gd name="connsiteX0" fmla="*/ 6350 w 8348980"/>
              <a:gd name="connsiteY0" fmla="*/ 585470 h 591820"/>
              <a:gd name="connsiteX1" fmla="*/ 8342630 w 8348980"/>
              <a:gd name="connsiteY1" fmla="*/ 585470 h 591820"/>
              <a:gd name="connsiteX2" fmla="*/ 8342630 w 8348980"/>
              <a:gd name="connsiteY2" fmla="*/ 6350 h 591820"/>
              <a:gd name="connsiteX3" fmla="*/ 6350 w 8348980"/>
              <a:gd name="connsiteY3" fmla="*/ 6350 h 591820"/>
              <a:gd name="connsiteX4" fmla="*/ 6350 w 834898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1820">
                <a:moveTo>
                  <a:pt x="6350" y="585470"/>
                </a:moveTo>
                <a:lnTo>
                  <a:pt x="8342630" y="585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5552440"/>
            <a:ext cx="8348980" cy="599439"/>
          </a:xfrm>
          <a:custGeom>
            <a:avLst/>
            <a:gdLst>
              <a:gd name="connsiteX0" fmla="*/ 6350 w 8348980"/>
              <a:gd name="connsiteY0" fmla="*/ 593089 h 599439"/>
              <a:gd name="connsiteX1" fmla="*/ 8342630 w 8348980"/>
              <a:gd name="connsiteY1" fmla="*/ 593089 h 599439"/>
              <a:gd name="connsiteX2" fmla="*/ 8342630 w 8348980"/>
              <a:gd name="connsiteY2" fmla="*/ 6350 h 599439"/>
              <a:gd name="connsiteX3" fmla="*/ 6350 w 8348980"/>
              <a:gd name="connsiteY3" fmla="*/ 6350 h 599439"/>
              <a:gd name="connsiteX4" fmla="*/ 6350 w 8348980"/>
              <a:gd name="connsiteY4" fmla="*/ 593089 h 59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9439">
                <a:moveTo>
                  <a:pt x="6350" y="593089"/>
                </a:moveTo>
                <a:lnTo>
                  <a:pt x="8342630" y="59308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930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2311400"/>
            <a:ext cx="3632200" cy="2413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8900" y="2870200"/>
            <a:ext cx="3657600" cy="2501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78994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어떻게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변화하는지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보여주기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16])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5651500"/>
            <a:ext cx="4559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plt.plot([10,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59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01650" y="1497076"/>
          <a:ext cx="8318500" cy="5033895"/>
        </p:xfrm>
        <a:graphic>
          <a:graphicData uri="http://schemas.openxmlformats.org/drawingml/2006/table">
            <a:tbl>
              <a:tblPr/>
              <a:tblGrid>
                <a:gridCol w="1573276"/>
                <a:gridCol w="6745224"/>
              </a:tblGrid>
              <a:tr h="514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자료형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uint32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부호없는정수(0to4294967295)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uint64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부호없는정수(0to18446744073709551615)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float_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float64의축약형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float16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반정밀도부동소수점(2byte)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float32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단정밀도부동소수점(4byte)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float64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배정밀도부동소수점(8byte)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complex_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complex128의축약형</a:t>
                      </a:r>
                      <a:endParaRPr lang="zh-CN" altLang="en-US" sz="138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complex64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복소수(실수부,허수부각각4byte)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complex128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8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복소수(실수부,호수부각각8byte)</a:t>
                      </a:r>
                      <a:endParaRPr lang="zh-CN" altLang="en-US" sz="138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2070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7518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파이썬이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452879"/>
            <a:ext cx="8348980" cy="355600"/>
          </a:xfrm>
          <a:custGeom>
            <a:avLst/>
            <a:gdLst>
              <a:gd name="connsiteX0" fmla="*/ 6350 w 8348980"/>
              <a:gd name="connsiteY0" fmla="*/ 349250 h 355600"/>
              <a:gd name="connsiteX1" fmla="*/ 8342630 w 8348980"/>
              <a:gd name="connsiteY1" fmla="*/ 349250 h 355600"/>
              <a:gd name="connsiteX2" fmla="*/ 8342630 w 8348980"/>
              <a:gd name="connsiteY2" fmla="*/ 6350 h 355600"/>
              <a:gd name="connsiteX3" fmla="*/ 6350 w 8348980"/>
              <a:gd name="connsiteY3" fmla="*/ 6350 h 355600"/>
              <a:gd name="connsiteX4" fmla="*/ 6350 w 8348980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355600">
                <a:moveTo>
                  <a:pt x="6350" y="349250"/>
                </a:moveTo>
                <a:lnTo>
                  <a:pt x="8342630" y="34925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720725" y="2992501"/>
          <a:ext cx="7824850" cy="1693796"/>
        </p:xfrm>
        <a:graphic>
          <a:graphicData uri="http://schemas.openxmlformats.org/drawingml/2006/table">
            <a:tbl>
              <a:tblPr/>
              <a:tblGrid>
                <a:gridCol w="1833372"/>
                <a:gridCol w="2052828"/>
                <a:gridCol w="1858009"/>
                <a:gridCol w="2080641"/>
              </a:tblGrid>
              <a:tr h="33870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약자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약자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33870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blue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magenta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8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green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g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yellow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70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red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black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k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8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cyan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white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w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20725" y="5321300"/>
          <a:ext cx="7824850" cy="1017586"/>
        </p:xfrm>
        <a:graphic>
          <a:graphicData uri="http://schemas.openxmlformats.org/drawingml/2006/table">
            <a:tbl>
              <a:tblPr/>
              <a:tblGrid>
                <a:gridCol w="1833372"/>
                <a:gridCol w="2052828"/>
                <a:gridCol w="1858009"/>
                <a:gridCol w="2080641"/>
              </a:tblGrid>
              <a:tr h="3391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약자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약자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3392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-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직선스타일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-.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대시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-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점스타일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91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--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대시스타일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: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점스타일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4953000"/>
            <a:ext cx="1943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100" y="355600"/>
            <a:ext cx="61849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전달인자를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플롯의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</a:p>
          <a:p>
            <a:pPr>
              <a:lnSpc>
                <a:spcPts val="2700"/>
              </a:lnSpc>
              <a:tabLst>
                <a:tab pos="1778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plt.plot(data,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속성문자열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')</a:t>
            </a:r>
          </a:p>
          <a:p>
            <a:pPr>
              <a:lnSpc>
                <a:spcPts val="3200"/>
              </a:lnSpc>
              <a:tabLst>
                <a:tab pos="177800" algn="l"/>
                <a:tab pos="27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색상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</a:p>
          <a:p>
            <a:pPr>
              <a:lnSpc>
                <a:spcPts val="3000"/>
              </a:lnSpc>
              <a:tabLst>
                <a:tab pos="1778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진수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RGB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3000"/>
              </a:lnSpc>
              <a:tabLst>
                <a:tab pos="1778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색상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74687" y="2384425"/>
          <a:ext cx="7766112" cy="4146543"/>
        </p:xfrm>
        <a:graphic>
          <a:graphicData uri="http://schemas.openxmlformats.org/drawingml/2006/table">
            <a:tbl>
              <a:tblPr/>
              <a:tblGrid>
                <a:gridCol w="1180782"/>
                <a:gridCol w="2702305"/>
                <a:gridCol w="1130681"/>
                <a:gridCol w="2752344"/>
              </a:tblGrid>
              <a:tr h="3769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마커문자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의미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마커문자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의미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3769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.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pointmarker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4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tri_rightmarker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,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pixelmarker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squaremarker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o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circlemarker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pentagonmarker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v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triangle_downmarker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*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starmarker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^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triangle_upmarker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h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hexagon1marker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&lt;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triangle_leftmarker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H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hexagon2marker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&gt;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triangle_rightmarker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+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plusmarker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1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tri_downmarker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x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xmarker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2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tri_upmarker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diamondmarker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3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tri_leftmarker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thin_diamondmarker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140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1511300"/>
            <a:ext cx="5549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기호인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마크의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모양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마커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61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71500" y="1524000"/>
          <a:ext cx="8248650" cy="3892543"/>
        </p:xfrm>
        <a:graphic>
          <a:graphicData uri="http://schemas.openxmlformats.org/drawingml/2006/table">
            <a:tbl>
              <a:tblPr/>
              <a:tblGrid>
                <a:gridCol w="2749550"/>
                <a:gridCol w="2749550"/>
                <a:gridCol w="2749550"/>
              </a:tblGrid>
              <a:tr h="43256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스타일문자열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약자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의미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4324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color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선색깔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56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linewidth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lw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선굵기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linestyle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ls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선스타일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56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marker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마커종류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markersize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ms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마커크기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56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markeredgecolor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mec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마커선색깔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markeredgewidth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mew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마커선굵기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56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markerfacecolor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mfc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마커내부색깔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100" y="1104900"/>
            <a:ext cx="140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62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90039"/>
            <a:ext cx="8348980" cy="591820"/>
          </a:xfrm>
          <a:custGeom>
            <a:avLst/>
            <a:gdLst>
              <a:gd name="connsiteX0" fmla="*/ 6350 w 8348980"/>
              <a:gd name="connsiteY0" fmla="*/ 585470 h 591820"/>
              <a:gd name="connsiteX1" fmla="*/ 8342630 w 8348980"/>
              <a:gd name="connsiteY1" fmla="*/ 585470 h 591820"/>
              <a:gd name="connsiteX2" fmla="*/ 8342630 w 8348980"/>
              <a:gd name="connsiteY2" fmla="*/ 6350 h 591820"/>
              <a:gd name="connsiteX3" fmla="*/ 6350 w 8348980"/>
              <a:gd name="connsiteY3" fmla="*/ 6350 h 591820"/>
              <a:gd name="connsiteX4" fmla="*/ 6350 w 834898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591820">
                <a:moveTo>
                  <a:pt x="6350" y="585470"/>
                </a:moveTo>
                <a:lnTo>
                  <a:pt x="8342630" y="585470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5605780"/>
            <a:ext cx="8348980" cy="843279"/>
          </a:xfrm>
          <a:custGeom>
            <a:avLst/>
            <a:gdLst>
              <a:gd name="connsiteX0" fmla="*/ 6350 w 8348980"/>
              <a:gd name="connsiteY0" fmla="*/ 836929 h 843279"/>
              <a:gd name="connsiteX1" fmla="*/ 8342630 w 8348980"/>
              <a:gd name="connsiteY1" fmla="*/ 836929 h 843279"/>
              <a:gd name="connsiteX2" fmla="*/ 8342630 w 8348980"/>
              <a:gd name="connsiteY2" fmla="*/ 6350 h 843279"/>
              <a:gd name="connsiteX3" fmla="*/ 6350 w 8348980"/>
              <a:gd name="connsiteY3" fmla="*/ 6350 h 843279"/>
              <a:gd name="connsiteX4" fmla="*/ 6350 w 8348980"/>
              <a:gd name="connsiteY4" fmla="*/ 836929 h 843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8980" h="843279">
                <a:moveTo>
                  <a:pt x="6350" y="836929"/>
                </a:moveTo>
                <a:lnTo>
                  <a:pt x="8342630" y="836929"/>
                </a:lnTo>
                <a:lnTo>
                  <a:pt x="8342630" y="6350"/>
                </a:lnTo>
                <a:lnTo>
                  <a:pt x="6350" y="6350"/>
                </a:lnTo>
                <a:lnTo>
                  <a:pt x="6350" y="8369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2362200"/>
            <a:ext cx="3568700" cy="2438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4300" y="2921000"/>
            <a:ext cx="3632200" cy="2501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30200"/>
            <a:ext cx="37338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적용한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'rs--')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5715000"/>
            <a:ext cx="5803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287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c="b",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lw=5,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ls="--",</a:t>
            </a:r>
          </a:p>
          <a:p>
            <a:pPr>
              <a:lnSpc>
                <a:spcPts val="1900"/>
              </a:lnSpc>
              <a:tabLst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marker="o",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ms=15,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mec="g",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mew=5,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mfc="r")</a:t>
            </a:r>
          </a:p>
          <a:p>
            <a:pPr>
              <a:lnSpc>
                <a:spcPts val="1900"/>
              </a:lnSpc>
              <a:tabLst>
                <a:tab pos="10287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63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06220"/>
            <a:ext cx="4775200" cy="1582420"/>
          </a:xfrm>
          <a:custGeom>
            <a:avLst/>
            <a:gdLst>
              <a:gd name="connsiteX0" fmla="*/ 6350 w 4775200"/>
              <a:gd name="connsiteY0" fmla="*/ 1576070 h 1582420"/>
              <a:gd name="connsiteX1" fmla="*/ 4768850 w 4775200"/>
              <a:gd name="connsiteY1" fmla="*/ 1576070 h 1582420"/>
              <a:gd name="connsiteX2" fmla="*/ 4768850 w 4775200"/>
              <a:gd name="connsiteY2" fmla="*/ 6350 h 1582420"/>
              <a:gd name="connsiteX3" fmla="*/ 6350 w 4775200"/>
              <a:gd name="connsiteY3" fmla="*/ 6350 h 1582420"/>
              <a:gd name="connsiteX4" fmla="*/ 6350 w 4775200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582420">
                <a:moveTo>
                  <a:pt x="6350" y="1576070"/>
                </a:moveTo>
                <a:lnTo>
                  <a:pt x="4768850" y="157607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4249420"/>
            <a:ext cx="4775200" cy="1826259"/>
          </a:xfrm>
          <a:custGeom>
            <a:avLst/>
            <a:gdLst>
              <a:gd name="connsiteX0" fmla="*/ 6350 w 4775200"/>
              <a:gd name="connsiteY0" fmla="*/ 1819909 h 1826259"/>
              <a:gd name="connsiteX1" fmla="*/ 4768850 w 4775200"/>
              <a:gd name="connsiteY1" fmla="*/ 1819909 h 1826259"/>
              <a:gd name="connsiteX2" fmla="*/ 4768850 w 4775200"/>
              <a:gd name="connsiteY2" fmla="*/ 6350 h 1826259"/>
              <a:gd name="connsiteX3" fmla="*/ 6350 w 4775200"/>
              <a:gd name="connsiteY3" fmla="*/ 6350 h 1826259"/>
              <a:gd name="connsiteX4" fmla="*/ 6350 w 4775200"/>
              <a:gd name="connsiteY4" fmla="*/ 1819909 h 1826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826259">
                <a:moveTo>
                  <a:pt x="6350" y="1819909"/>
                </a:moveTo>
                <a:lnTo>
                  <a:pt x="4768850" y="1819909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8199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6700" y="1422400"/>
            <a:ext cx="3670300" cy="24511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4140200"/>
            <a:ext cx="3479800" cy="2438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1714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축의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3797300"/>
            <a:ext cx="270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틱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축의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마커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1600200"/>
            <a:ext cx="332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c="b",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00200" y="1841500"/>
            <a:ext cx="2882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lw=5,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ls="--",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marker="o",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00200" y="2082800"/>
            <a:ext cx="3441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ms=15,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mec="g",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mew=5,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mfc="r")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2349500"/>
            <a:ext cx="2108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plt.xlim(-0.2,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3.2)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plt.ylim(-1,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356100"/>
            <a:ext cx="3886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np.linspace(-np.pi,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256)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np.cos(X)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5067300"/>
            <a:ext cx="3556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plt.xticks([-np.pi,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-np.pi/2,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16100" y="5321300"/>
            <a:ext cx="1778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np.pi/2,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np.pi])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00" y="5575300"/>
            <a:ext cx="2552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plt.yticks([-1,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+1])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64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06219"/>
            <a:ext cx="4775200" cy="2321560"/>
          </a:xfrm>
          <a:custGeom>
            <a:avLst/>
            <a:gdLst>
              <a:gd name="connsiteX0" fmla="*/ 6350 w 4775200"/>
              <a:gd name="connsiteY0" fmla="*/ 2315210 h 2321560"/>
              <a:gd name="connsiteX1" fmla="*/ 4768850 w 4775200"/>
              <a:gd name="connsiteY1" fmla="*/ 2315210 h 2321560"/>
              <a:gd name="connsiteX2" fmla="*/ 4768850 w 4775200"/>
              <a:gd name="connsiteY2" fmla="*/ 6350 h 2321560"/>
              <a:gd name="connsiteX3" fmla="*/ 6350 w 4775200"/>
              <a:gd name="connsiteY3" fmla="*/ 6350 h 2321560"/>
              <a:gd name="connsiteX4" fmla="*/ 6350 w 4775200"/>
              <a:gd name="connsiteY4" fmla="*/ 2315210 h 232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2321560">
                <a:moveTo>
                  <a:pt x="6350" y="2315210"/>
                </a:moveTo>
                <a:lnTo>
                  <a:pt x="4768850" y="231521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23152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4592320"/>
            <a:ext cx="4775200" cy="1094739"/>
          </a:xfrm>
          <a:custGeom>
            <a:avLst/>
            <a:gdLst>
              <a:gd name="connsiteX0" fmla="*/ 6350 w 4775200"/>
              <a:gd name="connsiteY0" fmla="*/ 1088389 h 1094739"/>
              <a:gd name="connsiteX1" fmla="*/ 4768850 w 4775200"/>
              <a:gd name="connsiteY1" fmla="*/ 1088389 h 1094739"/>
              <a:gd name="connsiteX2" fmla="*/ 4768850 w 4775200"/>
              <a:gd name="connsiteY2" fmla="*/ 6350 h 1094739"/>
              <a:gd name="connsiteX3" fmla="*/ 6350 w 4775200"/>
              <a:gd name="connsiteY3" fmla="*/ 6350 h 1094739"/>
              <a:gd name="connsiteX4" fmla="*/ 6350 w 4775200"/>
              <a:gd name="connsiteY4" fmla="*/ 1088389 h 1094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094739">
                <a:moveTo>
                  <a:pt x="6350" y="1088389"/>
                </a:moveTo>
                <a:lnTo>
                  <a:pt x="4768850" y="1088389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0883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397000"/>
            <a:ext cx="3683000" cy="2438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1800" y="4203700"/>
            <a:ext cx="3632200" cy="2489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140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그리드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4191000"/>
            <a:ext cx="388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전달인자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1612900"/>
            <a:ext cx="3886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np.linspace(-np.pi,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256)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np.cos(X)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2324100"/>
            <a:ext cx="3556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plt.xticks([-np.pi,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-np.pi/2,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16100" y="2578100"/>
            <a:ext cx="1778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np.pi/2,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np.pi])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2832100"/>
            <a:ext cx="391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44600" algn="l"/>
              </a:tabLst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plt.yticks([-1,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1],</a:t>
            </a:r>
          </a:p>
          <a:p>
            <a:pPr>
              <a:lnSpc>
                <a:spcPts val="1900"/>
              </a:lnSpc>
              <a:tabLst>
                <a:tab pos="12446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["Low",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"Zero",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"High"])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3314700"/>
            <a:ext cx="1663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plt.grid(False)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4686300"/>
            <a:ext cx="2882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np.arange(0.,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5.,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0.2)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4927600"/>
            <a:ext cx="4559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plt.plot(t,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'r--',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0.5*t**2,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'bs:',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600200" y="5168900"/>
            <a:ext cx="2108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0.2*t**3,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'g^-')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71500" y="5422900"/>
            <a:ext cx="1117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65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06219"/>
            <a:ext cx="4775200" cy="2321560"/>
          </a:xfrm>
          <a:custGeom>
            <a:avLst/>
            <a:gdLst>
              <a:gd name="connsiteX0" fmla="*/ 6350 w 4775200"/>
              <a:gd name="connsiteY0" fmla="*/ 2315210 h 2321560"/>
              <a:gd name="connsiteX1" fmla="*/ 4768850 w 4775200"/>
              <a:gd name="connsiteY1" fmla="*/ 2315210 h 2321560"/>
              <a:gd name="connsiteX2" fmla="*/ 4768850 w 4775200"/>
              <a:gd name="connsiteY2" fmla="*/ 6350 h 2321560"/>
              <a:gd name="connsiteX3" fmla="*/ 6350 w 4775200"/>
              <a:gd name="connsiteY3" fmla="*/ 6350 h 2321560"/>
              <a:gd name="connsiteX4" fmla="*/ 6350 w 4775200"/>
              <a:gd name="connsiteY4" fmla="*/ 2315210 h 232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2321560">
                <a:moveTo>
                  <a:pt x="6350" y="2315210"/>
                </a:moveTo>
                <a:lnTo>
                  <a:pt x="4768850" y="231521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23152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4577080"/>
            <a:ext cx="4775200" cy="1826260"/>
          </a:xfrm>
          <a:custGeom>
            <a:avLst/>
            <a:gdLst>
              <a:gd name="connsiteX0" fmla="*/ 6350 w 4775200"/>
              <a:gd name="connsiteY0" fmla="*/ 1819910 h 1826260"/>
              <a:gd name="connsiteX1" fmla="*/ 4768850 w 4775200"/>
              <a:gd name="connsiteY1" fmla="*/ 1819910 h 1826260"/>
              <a:gd name="connsiteX2" fmla="*/ 4768850 w 4775200"/>
              <a:gd name="connsiteY2" fmla="*/ 6350 h 1826260"/>
              <a:gd name="connsiteX3" fmla="*/ 6350 w 4775200"/>
              <a:gd name="connsiteY3" fmla="*/ 6350 h 1826260"/>
              <a:gd name="connsiteX4" fmla="*/ 6350 w 4775200"/>
              <a:gd name="connsiteY4" fmla="*/ 1819910 h 1826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826260">
                <a:moveTo>
                  <a:pt x="6350" y="1819910"/>
                </a:moveTo>
                <a:lnTo>
                  <a:pt x="4768850" y="181991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8199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9400" y="1447800"/>
            <a:ext cx="3556000" cy="2438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5900" y="4381500"/>
            <a:ext cx="3619500" cy="2476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6502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hold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그리기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4191000"/>
            <a:ext cx="1485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제목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1600200"/>
            <a:ext cx="4000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c="b",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lw=5,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74800" y="1854200"/>
            <a:ext cx="2997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ls="--",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marker="o",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ms=15,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mec="g",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mew=5,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mfc="r")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1500" y="2260600"/>
            <a:ext cx="3517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plt.hold(True)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&lt;-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1,5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2578100"/>
            <a:ext cx="4000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plt.plot([9,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c="k",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lw=3,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574800" y="2832100"/>
            <a:ext cx="2882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ls=":",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marker="s",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ms=10,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mec="m",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mew=5,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mfc="c")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3238500"/>
            <a:ext cx="3517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plt.hold(False)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&lt;-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1,5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3556000"/>
            <a:ext cx="1117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00" y="4686300"/>
            <a:ext cx="38862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np.linspace(-np.pi,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256)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np.cos(X),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np.sin(X)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label="cosine")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plt.xlabel("time")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71500" y="5664200"/>
            <a:ext cx="2667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plt.ylabel("amplitude")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plt.title("Cosine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Plot")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66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8500" y="4935220"/>
            <a:ext cx="4782820" cy="1574799"/>
          </a:xfrm>
          <a:custGeom>
            <a:avLst/>
            <a:gdLst>
              <a:gd name="connsiteX0" fmla="*/ 6350 w 4782820"/>
              <a:gd name="connsiteY0" fmla="*/ 1568449 h 1574799"/>
              <a:gd name="connsiteX1" fmla="*/ 4776470 w 4782820"/>
              <a:gd name="connsiteY1" fmla="*/ 1568449 h 1574799"/>
              <a:gd name="connsiteX2" fmla="*/ 4776470 w 4782820"/>
              <a:gd name="connsiteY2" fmla="*/ 6350 h 1574799"/>
              <a:gd name="connsiteX3" fmla="*/ 6350 w 4782820"/>
              <a:gd name="connsiteY3" fmla="*/ 6350 h 1574799"/>
              <a:gd name="connsiteX4" fmla="*/ 6350 w 4782820"/>
              <a:gd name="connsiteY4" fmla="*/ 1568449 h 157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2820" h="1574799">
                <a:moveTo>
                  <a:pt x="6350" y="1568449"/>
                </a:moveTo>
                <a:lnTo>
                  <a:pt x="4776470" y="1568449"/>
                </a:lnTo>
                <a:lnTo>
                  <a:pt x="4776470" y="6350"/>
                </a:lnTo>
                <a:lnTo>
                  <a:pt x="6350" y="6350"/>
                </a:lnTo>
                <a:lnTo>
                  <a:pt x="6350" y="15684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0" y="4495800"/>
            <a:ext cx="3352800" cy="2171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35012" y="2346325"/>
          <a:ext cx="7607361" cy="1830390"/>
        </p:xfrm>
        <a:graphic>
          <a:graphicData uri="http://schemas.openxmlformats.org/drawingml/2006/table">
            <a:tbl>
              <a:tblPr/>
              <a:tblGrid>
                <a:gridCol w="1849564"/>
                <a:gridCol w="685673"/>
                <a:gridCol w="1850771"/>
                <a:gridCol w="686053"/>
                <a:gridCol w="1849628"/>
                <a:gridCol w="685672"/>
              </a:tblGrid>
              <a:tr h="3658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loc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숫자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loc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숫자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loc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문자열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숫자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best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0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lowerright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4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lowercenter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8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8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upperright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1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right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5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uppercenter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9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8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upperleft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2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centerleft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6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center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10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4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lowerleft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3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centerright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7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330200"/>
            <a:ext cx="71120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범례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설명하기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legend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(loc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전달인자는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87400" y="5067300"/>
            <a:ext cx="38862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np.linspace(-np.pi,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256)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np.cos(X),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np.sin(X)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label="cosine")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label="sine")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plt.legend(loc=2)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06220"/>
            <a:ext cx="4775200" cy="4538980"/>
          </a:xfrm>
          <a:custGeom>
            <a:avLst/>
            <a:gdLst>
              <a:gd name="connsiteX0" fmla="*/ 6350 w 4775200"/>
              <a:gd name="connsiteY0" fmla="*/ 4532630 h 4538980"/>
              <a:gd name="connsiteX1" fmla="*/ 4768850 w 4775200"/>
              <a:gd name="connsiteY1" fmla="*/ 4532630 h 4538980"/>
              <a:gd name="connsiteX2" fmla="*/ 4768850 w 4775200"/>
              <a:gd name="connsiteY2" fmla="*/ 6350 h 4538980"/>
              <a:gd name="connsiteX3" fmla="*/ 6350 w 4775200"/>
              <a:gd name="connsiteY3" fmla="*/ 6350 h 4538980"/>
              <a:gd name="connsiteX4" fmla="*/ 6350 w 4775200"/>
              <a:gd name="connsiteY4" fmla="*/ 4532630 h 4538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4538980">
                <a:moveTo>
                  <a:pt x="6350" y="4532630"/>
                </a:moveTo>
                <a:lnTo>
                  <a:pt x="4768850" y="453263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4532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2755900"/>
            <a:ext cx="3390900" cy="2413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04800"/>
            <a:ext cx="56388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subplot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1500" y="1625600"/>
            <a:ext cx="21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01700" y="16256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30300" y="1625600"/>
            <a:ext cx="1778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np.linspace(0.0,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np.linspace(0.0,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np.cos(2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np.cos(2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np.pi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009900" y="1625600"/>
            <a:ext cx="2120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5.0)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2.0)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x1)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np.exp(-x1)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x2)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2921000"/>
            <a:ext cx="36576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ax1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plt.subplot(2,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'yo-')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plt.title('A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tale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subplots')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plt.ylabel('Damped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oscillation')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print(ax1)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ax2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plt.subplot(2,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plt.plot(x2,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'r.-')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plt.xlabel('time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(s)')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plt.ylabel('Undamped')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print(ax2)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06219"/>
            <a:ext cx="4775200" cy="1826260"/>
          </a:xfrm>
          <a:custGeom>
            <a:avLst/>
            <a:gdLst>
              <a:gd name="connsiteX0" fmla="*/ 6350 w 4775200"/>
              <a:gd name="connsiteY0" fmla="*/ 1819910 h 1826260"/>
              <a:gd name="connsiteX1" fmla="*/ 4768850 w 4775200"/>
              <a:gd name="connsiteY1" fmla="*/ 1819910 h 1826260"/>
              <a:gd name="connsiteX2" fmla="*/ 4768850 w 4775200"/>
              <a:gd name="connsiteY2" fmla="*/ 6350 h 1826260"/>
              <a:gd name="connsiteX3" fmla="*/ 6350 w 4775200"/>
              <a:gd name="connsiteY3" fmla="*/ 6350 h 1826260"/>
              <a:gd name="connsiteX4" fmla="*/ 6350 w 4775200"/>
              <a:gd name="connsiteY4" fmla="*/ 1819910 h 1826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826260">
                <a:moveTo>
                  <a:pt x="6350" y="1819910"/>
                </a:moveTo>
                <a:lnTo>
                  <a:pt x="4768850" y="181991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8199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4249420"/>
            <a:ext cx="4775200" cy="2252980"/>
          </a:xfrm>
          <a:custGeom>
            <a:avLst/>
            <a:gdLst>
              <a:gd name="connsiteX0" fmla="*/ 6350 w 4775200"/>
              <a:gd name="connsiteY0" fmla="*/ 2246630 h 2252980"/>
              <a:gd name="connsiteX1" fmla="*/ 4768850 w 4775200"/>
              <a:gd name="connsiteY1" fmla="*/ 2246630 h 2252980"/>
              <a:gd name="connsiteX2" fmla="*/ 4768850 w 4775200"/>
              <a:gd name="connsiteY2" fmla="*/ 6350 h 2252980"/>
              <a:gd name="connsiteX3" fmla="*/ 6350 w 4775200"/>
              <a:gd name="connsiteY3" fmla="*/ 6350 h 2252980"/>
              <a:gd name="connsiteX4" fmla="*/ 6350 w 4775200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2252980">
                <a:moveTo>
                  <a:pt x="6350" y="2246630"/>
                </a:moveTo>
                <a:lnTo>
                  <a:pt x="4768850" y="224663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1397000"/>
            <a:ext cx="3390900" cy="2298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5300" y="4267200"/>
            <a:ext cx="2781300" cy="2362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279400"/>
            <a:ext cx="162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1104900"/>
            <a:ext cx="4114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막대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2100" y="3797300"/>
            <a:ext cx="410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1500" y="1600200"/>
            <a:ext cx="4216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mpl.rc('font',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family='malgun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gothic')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1]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2082800"/>
            <a:ext cx="2336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np.arange(len(y))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1500" y="2260600"/>
            <a:ext cx="328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xlabel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[u'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u'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']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2578100"/>
            <a:ext cx="144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plt.bar(x,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2832100"/>
            <a:ext cx="2336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plt.xticks(x,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xlabel)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4343400"/>
            <a:ext cx="2654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labels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'A',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sizes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[15,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45,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1500" y="4775200"/>
            <a:ext cx="3149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colors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['yellowgreen',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'gold',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'lightskyblue',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'lightcoral']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explode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(0,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0.1,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00" y="5397500"/>
            <a:ext cx="4521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plt.pie(sizes,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explode=explode,</a:t>
            </a:r>
            <a:r>
              <a:rPr lang="en-US" altLang="zh-CN" sz="138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labels=labels,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358900" y="5626100"/>
            <a:ext cx="325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colors=colors,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autopct='%1.1f%%',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shadow=True,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startangle=90)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1500" y="6057900"/>
            <a:ext cx="1676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plt.axis('equal')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8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2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69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62280" y="1498600"/>
            <a:ext cx="8371840" cy="599440"/>
          </a:xfrm>
          <a:custGeom>
            <a:avLst/>
            <a:gdLst>
              <a:gd name="connsiteX0" fmla="*/ 6350 w 8371840"/>
              <a:gd name="connsiteY0" fmla="*/ 593090 h 599440"/>
              <a:gd name="connsiteX1" fmla="*/ 8365490 w 8371840"/>
              <a:gd name="connsiteY1" fmla="*/ 593090 h 599440"/>
              <a:gd name="connsiteX2" fmla="*/ 8365490 w 8371840"/>
              <a:gd name="connsiteY2" fmla="*/ 6350 h 599440"/>
              <a:gd name="connsiteX3" fmla="*/ 6350 w 8371840"/>
              <a:gd name="connsiteY3" fmla="*/ 6350 h 599440"/>
              <a:gd name="connsiteX4" fmla="*/ 6350 w 837184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1840" h="599440">
                <a:moveTo>
                  <a:pt x="6350" y="593090"/>
                </a:moveTo>
                <a:lnTo>
                  <a:pt x="8365490" y="593090"/>
                </a:lnTo>
                <a:lnTo>
                  <a:pt x="836549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62280" y="2153920"/>
            <a:ext cx="8371840" cy="347979"/>
          </a:xfrm>
          <a:custGeom>
            <a:avLst/>
            <a:gdLst>
              <a:gd name="connsiteX0" fmla="*/ 6350 w 8371840"/>
              <a:gd name="connsiteY0" fmla="*/ 341629 h 347979"/>
              <a:gd name="connsiteX1" fmla="*/ 8365490 w 8371840"/>
              <a:gd name="connsiteY1" fmla="*/ 341629 h 347979"/>
              <a:gd name="connsiteX2" fmla="*/ 8365490 w 8371840"/>
              <a:gd name="connsiteY2" fmla="*/ 6350 h 347979"/>
              <a:gd name="connsiteX3" fmla="*/ 6350 w 8371840"/>
              <a:gd name="connsiteY3" fmla="*/ 6350 h 347979"/>
              <a:gd name="connsiteX4" fmla="*/ 6350 w 837184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1840" h="347979">
                <a:moveTo>
                  <a:pt x="6350" y="341629"/>
                </a:moveTo>
                <a:lnTo>
                  <a:pt x="8365490" y="341629"/>
                </a:lnTo>
                <a:lnTo>
                  <a:pt x="836549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2280" y="2725420"/>
            <a:ext cx="8371840" cy="591820"/>
          </a:xfrm>
          <a:custGeom>
            <a:avLst/>
            <a:gdLst>
              <a:gd name="connsiteX0" fmla="*/ 6350 w 8371840"/>
              <a:gd name="connsiteY0" fmla="*/ 585470 h 591820"/>
              <a:gd name="connsiteX1" fmla="*/ 8365490 w 8371840"/>
              <a:gd name="connsiteY1" fmla="*/ 585470 h 591820"/>
              <a:gd name="connsiteX2" fmla="*/ 8365490 w 8371840"/>
              <a:gd name="connsiteY2" fmla="*/ 6350 h 591820"/>
              <a:gd name="connsiteX3" fmla="*/ 6350 w 8371840"/>
              <a:gd name="connsiteY3" fmla="*/ 6350 h 591820"/>
              <a:gd name="connsiteX4" fmla="*/ 6350 w 837184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1840" h="591820">
                <a:moveTo>
                  <a:pt x="6350" y="585470"/>
                </a:moveTo>
                <a:lnTo>
                  <a:pt x="8365490" y="585470"/>
                </a:lnTo>
                <a:lnTo>
                  <a:pt x="836549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2280" y="5377180"/>
            <a:ext cx="8371840" cy="599440"/>
          </a:xfrm>
          <a:custGeom>
            <a:avLst/>
            <a:gdLst>
              <a:gd name="connsiteX0" fmla="*/ 6350 w 8371840"/>
              <a:gd name="connsiteY0" fmla="*/ 593090 h 599440"/>
              <a:gd name="connsiteX1" fmla="*/ 8365490 w 8371840"/>
              <a:gd name="connsiteY1" fmla="*/ 593090 h 599440"/>
              <a:gd name="connsiteX2" fmla="*/ 8365490 w 8371840"/>
              <a:gd name="connsiteY2" fmla="*/ 6350 h 599440"/>
              <a:gd name="connsiteX3" fmla="*/ 6350 w 8371840"/>
              <a:gd name="connsiteY3" fmla="*/ 6350 h 599440"/>
              <a:gd name="connsiteX4" fmla="*/ 6350 w 8371840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1840" h="599440">
                <a:moveTo>
                  <a:pt x="6350" y="593090"/>
                </a:moveTo>
                <a:lnTo>
                  <a:pt x="8365490" y="593090"/>
                </a:lnTo>
                <a:lnTo>
                  <a:pt x="8365490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2280" y="6032500"/>
            <a:ext cx="8371840" cy="325120"/>
          </a:xfrm>
          <a:custGeom>
            <a:avLst/>
            <a:gdLst>
              <a:gd name="connsiteX0" fmla="*/ 6350 w 8371840"/>
              <a:gd name="connsiteY0" fmla="*/ 318770 h 325120"/>
              <a:gd name="connsiteX1" fmla="*/ 8365490 w 8371840"/>
              <a:gd name="connsiteY1" fmla="*/ 318770 h 325120"/>
              <a:gd name="connsiteX2" fmla="*/ 8365490 w 8371840"/>
              <a:gd name="connsiteY2" fmla="*/ 6350 h 325120"/>
              <a:gd name="connsiteX3" fmla="*/ 6350 w 8371840"/>
              <a:gd name="connsiteY3" fmla="*/ 6350 h 325120"/>
              <a:gd name="connsiteX4" fmla="*/ 6350 w 8371840"/>
              <a:gd name="connsiteY4" fmla="*/ 318770 h 32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1840" h="325120">
                <a:moveTo>
                  <a:pt x="6350" y="318770"/>
                </a:moveTo>
                <a:lnTo>
                  <a:pt x="8365490" y="318770"/>
                </a:lnTo>
                <a:lnTo>
                  <a:pt x="8365490" y="6350"/>
                </a:lnTo>
                <a:lnTo>
                  <a:pt x="6350" y="6350"/>
                </a:lnTo>
                <a:lnTo>
                  <a:pt x="6350" y="318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2280" y="3365500"/>
            <a:ext cx="8371840" cy="347979"/>
          </a:xfrm>
          <a:custGeom>
            <a:avLst/>
            <a:gdLst>
              <a:gd name="connsiteX0" fmla="*/ 6350 w 8371840"/>
              <a:gd name="connsiteY0" fmla="*/ 341629 h 347979"/>
              <a:gd name="connsiteX1" fmla="*/ 8365490 w 8371840"/>
              <a:gd name="connsiteY1" fmla="*/ 341629 h 347979"/>
              <a:gd name="connsiteX2" fmla="*/ 8365490 w 8371840"/>
              <a:gd name="connsiteY2" fmla="*/ 6350 h 347979"/>
              <a:gd name="connsiteX3" fmla="*/ 6350 w 8371840"/>
              <a:gd name="connsiteY3" fmla="*/ 6350 h 347979"/>
              <a:gd name="connsiteX4" fmla="*/ 6350 w 837184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1840" h="347979">
                <a:moveTo>
                  <a:pt x="6350" y="341629"/>
                </a:moveTo>
                <a:lnTo>
                  <a:pt x="8365490" y="341629"/>
                </a:lnTo>
                <a:lnTo>
                  <a:pt x="836549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54220" y="2847340"/>
            <a:ext cx="4028440" cy="347979"/>
          </a:xfrm>
          <a:custGeom>
            <a:avLst/>
            <a:gdLst>
              <a:gd name="connsiteX0" fmla="*/ 6350 w 4028440"/>
              <a:gd name="connsiteY0" fmla="*/ 341629 h 347979"/>
              <a:gd name="connsiteX1" fmla="*/ 4022090 w 4028440"/>
              <a:gd name="connsiteY1" fmla="*/ 341629 h 347979"/>
              <a:gd name="connsiteX2" fmla="*/ 4022090 w 4028440"/>
              <a:gd name="connsiteY2" fmla="*/ 6350 h 347979"/>
              <a:gd name="connsiteX3" fmla="*/ 6350 w 4028440"/>
              <a:gd name="connsiteY3" fmla="*/ 6350 h 347979"/>
              <a:gd name="connsiteX4" fmla="*/ 6350 w 402844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8440" h="347979">
                <a:moveTo>
                  <a:pt x="6350" y="341629"/>
                </a:moveTo>
                <a:lnTo>
                  <a:pt x="4022090" y="341629"/>
                </a:lnTo>
                <a:lnTo>
                  <a:pt x="402209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05180" y="4180840"/>
            <a:ext cx="8028940" cy="599439"/>
          </a:xfrm>
          <a:custGeom>
            <a:avLst/>
            <a:gdLst>
              <a:gd name="connsiteX0" fmla="*/ 6350 w 8028940"/>
              <a:gd name="connsiteY0" fmla="*/ 593089 h 599439"/>
              <a:gd name="connsiteX1" fmla="*/ 8022590 w 8028940"/>
              <a:gd name="connsiteY1" fmla="*/ 593089 h 599439"/>
              <a:gd name="connsiteX2" fmla="*/ 8022590 w 8028940"/>
              <a:gd name="connsiteY2" fmla="*/ 6350 h 599439"/>
              <a:gd name="connsiteX3" fmla="*/ 6350 w 8028940"/>
              <a:gd name="connsiteY3" fmla="*/ 6350 h 599439"/>
              <a:gd name="connsiteX4" fmla="*/ 6350 w 8028940"/>
              <a:gd name="connsiteY4" fmla="*/ 593089 h 59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28940" h="599439">
                <a:moveTo>
                  <a:pt x="6350" y="593089"/>
                </a:moveTo>
                <a:lnTo>
                  <a:pt x="8022590" y="593089"/>
                </a:lnTo>
                <a:lnTo>
                  <a:pt x="8022590" y="6350"/>
                </a:lnTo>
                <a:lnTo>
                  <a:pt x="6350" y="6350"/>
                </a:lnTo>
                <a:lnTo>
                  <a:pt x="6350" y="5930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68300"/>
            <a:ext cx="30099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540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np.dtype(np.int32)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np.dtype('i4')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print(dt)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48200" y="2870200"/>
            <a:ext cx="372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i1,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i4,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i8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정수형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표현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2100" y="3543300"/>
            <a:ext cx="5499100" cy="284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−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boolean,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'i'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−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(signed)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integer,</a:t>
            </a:r>
          </a:p>
          <a:p>
            <a:pPr>
              <a:lnSpc>
                <a:spcPts val="19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'u'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−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integer,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'f'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−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floating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-point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np.dtype([('age',np.int8)])</a:t>
            </a:r>
          </a:p>
          <a:p>
            <a:pPr>
              <a:lnSpc>
                <a:spcPts val="19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print(dt)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77800" algn="l"/>
                <a:tab pos="2540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[('age',</a:t>
            </a:r>
            <a:r>
              <a:rPr lang="en-US" altLang="zh-CN" sz="138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8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'i1')]</a:t>
            </a: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7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5140" y="1506219"/>
            <a:ext cx="4775200" cy="1094740"/>
          </a:xfrm>
          <a:custGeom>
            <a:avLst/>
            <a:gdLst>
              <a:gd name="connsiteX0" fmla="*/ 6350 w 4775200"/>
              <a:gd name="connsiteY0" fmla="*/ 1088390 h 1094740"/>
              <a:gd name="connsiteX1" fmla="*/ 4768850 w 4775200"/>
              <a:gd name="connsiteY1" fmla="*/ 1088390 h 1094740"/>
              <a:gd name="connsiteX2" fmla="*/ 4768850 w 4775200"/>
              <a:gd name="connsiteY2" fmla="*/ 6350 h 1094740"/>
              <a:gd name="connsiteX3" fmla="*/ 6350 w 4775200"/>
              <a:gd name="connsiteY3" fmla="*/ 6350 h 1094740"/>
              <a:gd name="connsiteX4" fmla="*/ 6350 w 4775200"/>
              <a:gd name="connsiteY4" fmla="*/ 1088390 h 1094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094740">
                <a:moveTo>
                  <a:pt x="6350" y="1088390"/>
                </a:moveTo>
                <a:lnTo>
                  <a:pt x="4768850" y="1088390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0883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5140" y="4561840"/>
            <a:ext cx="4775200" cy="1094739"/>
          </a:xfrm>
          <a:custGeom>
            <a:avLst/>
            <a:gdLst>
              <a:gd name="connsiteX0" fmla="*/ 6350 w 4775200"/>
              <a:gd name="connsiteY0" fmla="*/ 1088389 h 1094739"/>
              <a:gd name="connsiteX1" fmla="*/ 4768850 w 4775200"/>
              <a:gd name="connsiteY1" fmla="*/ 1088389 h 1094739"/>
              <a:gd name="connsiteX2" fmla="*/ 4768850 w 4775200"/>
              <a:gd name="connsiteY2" fmla="*/ 6350 h 1094739"/>
              <a:gd name="connsiteX3" fmla="*/ 6350 w 4775200"/>
              <a:gd name="connsiteY3" fmla="*/ 6350 h 1094739"/>
              <a:gd name="connsiteX4" fmla="*/ 6350 w 4775200"/>
              <a:gd name="connsiteY4" fmla="*/ 1088389 h 1094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200" h="1094739">
                <a:moveTo>
                  <a:pt x="6350" y="1088389"/>
                </a:moveTo>
                <a:lnTo>
                  <a:pt x="4768850" y="1088389"/>
                </a:lnTo>
                <a:lnTo>
                  <a:pt x="4768850" y="6350"/>
                </a:lnTo>
                <a:lnTo>
                  <a:pt x="6350" y="6350"/>
                </a:lnTo>
                <a:lnTo>
                  <a:pt x="6350" y="10883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6700" y="1409700"/>
            <a:ext cx="3670300" cy="2489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4279900"/>
            <a:ext cx="3581400" cy="2489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342900"/>
            <a:ext cx="41656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hist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히스토그램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np.random.randn(5000)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arrays,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bins,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patches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plt.hist(x,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bins=50,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normed=True)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2100" y="4229100"/>
            <a:ext cx="46990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scatter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사용해서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산점도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그래프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np.random.normal(0,1,1024)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np.random.normal(0,1,1024)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plt.scatter(X,Y)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plt.show()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70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92300"/>
            <a:ext cx="8140700" cy="520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95325" y="2495550"/>
          <a:ext cx="8124824" cy="4100573"/>
        </p:xfrm>
        <a:graphic>
          <a:graphicData uri="http://schemas.openxmlformats.org/drawingml/2006/table">
            <a:tbl>
              <a:tblPr/>
              <a:tblGrid>
                <a:gridCol w="1189735"/>
                <a:gridCol w="6935089"/>
              </a:tblGrid>
              <a:tr h="520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b="1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전달인자</a:t>
                      </a:r>
                      <a:endParaRPr lang="zh-CN" altLang="en-US" sz="1620" b="1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b="1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설명</a:t>
                      </a:r>
                      <a:endParaRPr lang="zh-CN" altLang="en-US" sz="1620" b="1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E"/>
                    </a:solidFill>
                  </a:tcPr>
                </a:tc>
              </a:tr>
              <a:tr h="5205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object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배열을반환하는함수또는데이터목록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dtype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배열요소의데이터타입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선택적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5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copy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객체의복사여부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선택적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,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기본값은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True)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8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order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배열의메모리저장구조지정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C(rowmajor)orF(columnmajor)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1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subok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True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이면배열을상속받은클래스일경우상속클래스형식으로</a:t>
                      </a:r>
                      <a:r>
                        <a:rPr lang="en-US" altLang="zh-CN" sz="1620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,</a:t>
                      </a:r>
                      <a:endParaRPr lang="zh-CN" altLang="en-US" sz="1620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False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이면기본배열클래스형식으로생성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5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ndimin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결과배열의최소차원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Consolas" pitchFamily="18" charset="0"/>
                          <a:cs typeface="Consolas" pitchFamily="18" charset="0"/>
                        </a:rPr>
                        <a:t>(dimensions)</a:t>
                      </a:r>
                      <a:r>
                        <a:rPr lang="en-US" altLang="zh-CN" sz="1622" dirty="0" smtClean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수</a:t>
                      </a:r>
                      <a:endParaRPr lang="zh-CN" altLang="en-US" sz="1622" dirty="0" smtClean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2100" y="279400"/>
            <a:ext cx="182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00" y="1104900"/>
            <a:ext cx="3797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다양한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1498600"/>
            <a:ext cx="4991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»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방법은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numpy.array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8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69900" y="1521459"/>
            <a:ext cx="3784600" cy="591820"/>
          </a:xfrm>
          <a:custGeom>
            <a:avLst/>
            <a:gdLst>
              <a:gd name="connsiteX0" fmla="*/ 6350 w 3784600"/>
              <a:gd name="connsiteY0" fmla="*/ 585470 h 591820"/>
              <a:gd name="connsiteX1" fmla="*/ 3778250 w 3784600"/>
              <a:gd name="connsiteY1" fmla="*/ 585470 h 591820"/>
              <a:gd name="connsiteX2" fmla="*/ 3778250 w 3784600"/>
              <a:gd name="connsiteY2" fmla="*/ 6350 h 591820"/>
              <a:gd name="connsiteX3" fmla="*/ 6350 w 3784600"/>
              <a:gd name="connsiteY3" fmla="*/ 6350 h 591820"/>
              <a:gd name="connsiteX4" fmla="*/ 6350 w 3784600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4600" h="591820">
                <a:moveTo>
                  <a:pt x="6350" y="585470"/>
                </a:moveTo>
                <a:lnTo>
                  <a:pt x="3778250" y="585470"/>
                </a:lnTo>
                <a:lnTo>
                  <a:pt x="3778250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69900" y="2192020"/>
            <a:ext cx="3784600" cy="347979"/>
          </a:xfrm>
          <a:custGeom>
            <a:avLst/>
            <a:gdLst>
              <a:gd name="connsiteX0" fmla="*/ 6350 w 3784600"/>
              <a:gd name="connsiteY0" fmla="*/ 341629 h 347979"/>
              <a:gd name="connsiteX1" fmla="*/ 3778250 w 3784600"/>
              <a:gd name="connsiteY1" fmla="*/ 341629 h 347979"/>
              <a:gd name="connsiteX2" fmla="*/ 3778250 w 3784600"/>
              <a:gd name="connsiteY2" fmla="*/ 6350 h 347979"/>
              <a:gd name="connsiteX3" fmla="*/ 6350 w 3784600"/>
              <a:gd name="connsiteY3" fmla="*/ 6350 h 347979"/>
              <a:gd name="connsiteX4" fmla="*/ 6350 w 3784600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4600" h="347979">
                <a:moveTo>
                  <a:pt x="6350" y="341629"/>
                </a:moveTo>
                <a:lnTo>
                  <a:pt x="3778250" y="341629"/>
                </a:lnTo>
                <a:lnTo>
                  <a:pt x="3778250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49520" y="1521459"/>
            <a:ext cx="3784599" cy="591820"/>
          </a:xfrm>
          <a:custGeom>
            <a:avLst/>
            <a:gdLst>
              <a:gd name="connsiteX0" fmla="*/ 6350 w 3784599"/>
              <a:gd name="connsiteY0" fmla="*/ 585470 h 591820"/>
              <a:gd name="connsiteX1" fmla="*/ 3778249 w 3784599"/>
              <a:gd name="connsiteY1" fmla="*/ 585470 h 591820"/>
              <a:gd name="connsiteX2" fmla="*/ 3778249 w 3784599"/>
              <a:gd name="connsiteY2" fmla="*/ 6350 h 591820"/>
              <a:gd name="connsiteX3" fmla="*/ 6350 w 3784599"/>
              <a:gd name="connsiteY3" fmla="*/ 6350 h 591820"/>
              <a:gd name="connsiteX4" fmla="*/ 6350 w 3784599"/>
              <a:gd name="connsiteY4" fmla="*/ 585470 h 591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4599" h="591820">
                <a:moveTo>
                  <a:pt x="6350" y="585470"/>
                </a:moveTo>
                <a:lnTo>
                  <a:pt x="3778249" y="585470"/>
                </a:lnTo>
                <a:lnTo>
                  <a:pt x="3778249" y="6350"/>
                </a:lnTo>
                <a:lnTo>
                  <a:pt x="6350" y="6350"/>
                </a:lnTo>
                <a:lnTo>
                  <a:pt x="6350" y="585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49520" y="2192019"/>
            <a:ext cx="3784599" cy="599440"/>
          </a:xfrm>
          <a:custGeom>
            <a:avLst/>
            <a:gdLst>
              <a:gd name="connsiteX0" fmla="*/ 6350 w 3784599"/>
              <a:gd name="connsiteY0" fmla="*/ 593090 h 599440"/>
              <a:gd name="connsiteX1" fmla="*/ 3778249 w 3784599"/>
              <a:gd name="connsiteY1" fmla="*/ 593090 h 599440"/>
              <a:gd name="connsiteX2" fmla="*/ 3778249 w 3784599"/>
              <a:gd name="connsiteY2" fmla="*/ 6350 h 599440"/>
              <a:gd name="connsiteX3" fmla="*/ 6350 w 3784599"/>
              <a:gd name="connsiteY3" fmla="*/ 6350 h 599440"/>
              <a:gd name="connsiteX4" fmla="*/ 6350 w 3784599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4599" h="599440">
                <a:moveTo>
                  <a:pt x="6350" y="593090"/>
                </a:moveTo>
                <a:lnTo>
                  <a:pt x="3778249" y="593090"/>
                </a:lnTo>
                <a:lnTo>
                  <a:pt x="3778249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9900" y="3418839"/>
            <a:ext cx="8364219" cy="599440"/>
          </a:xfrm>
          <a:custGeom>
            <a:avLst/>
            <a:gdLst>
              <a:gd name="connsiteX0" fmla="*/ 6350 w 8364219"/>
              <a:gd name="connsiteY0" fmla="*/ 593090 h 599440"/>
              <a:gd name="connsiteX1" fmla="*/ 8357869 w 8364219"/>
              <a:gd name="connsiteY1" fmla="*/ 593090 h 599440"/>
              <a:gd name="connsiteX2" fmla="*/ 8357869 w 8364219"/>
              <a:gd name="connsiteY2" fmla="*/ 6350 h 599440"/>
              <a:gd name="connsiteX3" fmla="*/ 6350 w 8364219"/>
              <a:gd name="connsiteY3" fmla="*/ 6350 h 599440"/>
              <a:gd name="connsiteX4" fmla="*/ 6350 w 8364219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599440">
                <a:moveTo>
                  <a:pt x="6350" y="593090"/>
                </a:moveTo>
                <a:lnTo>
                  <a:pt x="8357869" y="593090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9900" y="4089400"/>
            <a:ext cx="8364219" cy="355600"/>
          </a:xfrm>
          <a:custGeom>
            <a:avLst/>
            <a:gdLst>
              <a:gd name="connsiteX0" fmla="*/ 6350 w 8364219"/>
              <a:gd name="connsiteY0" fmla="*/ 349250 h 355600"/>
              <a:gd name="connsiteX1" fmla="*/ 8357869 w 8364219"/>
              <a:gd name="connsiteY1" fmla="*/ 349250 h 355600"/>
              <a:gd name="connsiteX2" fmla="*/ 8357869 w 8364219"/>
              <a:gd name="connsiteY2" fmla="*/ 6350 h 355600"/>
              <a:gd name="connsiteX3" fmla="*/ 6350 w 8364219"/>
              <a:gd name="connsiteY3" fmla="*/ 6350 h 355600"/>
              <a:gd name="connsiteX4" fmla="*/ 6350 w 8364219"/>
              <a:gd name="connsiteY4" fmla="*/ 34925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355600">
                <a:moveTo>
                  <a:pt x="6350" y="349250"/>
                </a:moveTo>
                <a:lnTo>
                  <a:pt x="8357869" y="349250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9900" y="5369560"/>
            <a:ext cx="8364219" cy="599440"/>
          </a:xfrm>
          <a:custGeom>
            <a:avLst/>
            <a:gdLst>
              <a:gd name="connsiteX0" fmla="*/ 6350 w 8364219"/>
              <a:gd name="connsiteY0" fmla="*/ 593090 h 599440"/>
              <a:gd name="connsiteX1" fmla="*/ 8357869 w 8364219"/>
              <a:gd name="connsiteY1" fmla="*/ 593090 h 599440"/>
              <a:gd name="connsiteX2" fmla="*/ 8357869 w 8364219"/>
              <a:gd name="connsiteY2" fmla="*/ 6350 h 599440"/>
              <a:gd name="connsiteX3" fmla="*/ 6350 w 8364219"/>
              <a:gd name="connsiteY3" fmla="*/ 6350 h 599440"/>
              <a:gd name="connsiteX4" fmla="*/ 6350 w 8364219"/>
              <a:gd name="connsiteY4" fmla="*/ 593090 h 599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599440">
                <a:moveTo>
                  <a:pt x="6350" y="593090"/>
                </a:moveTo>
                <a:lnTo>
                  <a:pt x="8357869" y="593090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9900" y="6047740"/>
            <a:ext cx="8364219" cy="347979"/>
          </a:xfrm>
          <a:custGeom>
            <a:avLst/>
            <a:gdLst>
              <a:gd name="connsiteX0" fmla="*/ 6350 w 8364219"/>
              <a:gd name="connsiteY0" fmla="*/ 341629 h 347979"/>
              <a:gd name="connsiteX1" fmla="*/ 8357869 w 8364219"/>
              <a:gd name="connsiteY1" fmla="*/ 341629 h 347979"/>
              <a:gd name="connsiteX2" fmla="*/ 8357869 w 8364219"/>
              <a:gd name="connsiteY2" fmla="*/ 6350 h 347979"/>
              <a:gd name="connsiteX3" fmla="*/ 6350 w 8364219"/>
              <a:gd name="connsiteY3" fmla="*/ 6350 h 347979"/>
              <a:gd name="connsiteX4" fmla="*/ 6350 w 8364219"/>
              <a:gd name="connsiteY4" fmla="*/ 341629 h 347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4219" h="347979">
                <a:moveTo>
                  <a:pt x="6350" y="341629"/>
                </a:moveTo>
                <a:lnTo>
                  <a:pt x="8357869" y="341629"/>
                </a:lnTo>
                <a:lnTo>
                  <a:pt x="8357869" y="6350"/>
                </a:lnTo>
                <a:lnTo>
                  <a:pt x="6350" y="6350"/>
                </a:lnTo>
                <a:lnTo>
                  <a:pt x="6350" y="341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826000" y="1193800"/>
            <a:ext cx="36322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17500" algn="l"/>
                <a:tab pos="431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다차원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175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4]])</a:t>
            </a:r>
          </a:p>
          <a:p>
            <a:pPr>
              <a:lnSpc>
                <a:spcPts val="1900"/>
              </a:lnSpc>
              <a:tabLst>
                <a:tab pos="3175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175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2]</a:t>
            </a:r>
          </a:p>
          <a:p>
            <a:pPr>
              <a:lnSpc>
                <a:spcPts val="1900"/>
              </a:lnSpc>
              <a:tabLst>
                <a:tab pos="317500" algn="l"/>
                <a:tab pos="431800" algn="l"/>
              </a:tabLst>
            </a:pPr>
            <a:r>
              <a:rPr lang="en-US" altLang="zh-CN" dirty="0" smtClean="0"/>
              <a:t>	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4]]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2100" y="469900"/>
            <a:ext cx="4495800" cy="563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ndarray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전달인자로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a=np.array([1,2,3])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최소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설정해서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a=np.array([1,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5],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ndmin=2)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[[1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5]]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66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자료형을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설정해서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np.array([1,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3],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dtype=complex)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</a:t>
            </a:r>
            <a:r>
              <a:rPr lang="en-US" altLang="zh-CN" sz="162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8800" y="6146800"/>
            <a:ext cx="889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1.+0.j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76400" y="61468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2.+0.j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565400" y="6146800"/>
            <a:ext cx="77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3.+0.j]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046720" y="6540507"/>
            <a:ext cx="878632" cy="184666"/>
          </a:xfrm>
          <a:prstGeom prst="rect">
            <a:avLst/>
          </a:prstGeom>
        </p:spPr>
        <p:txBody>
          <a:bodyPr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Ch. 7- </a:t>
            </a:r>
            <a:fld id="{EBA44D2A-E958-446F-8FAC-783C53EAB5E3}" type="slidenum">
              <a:rPr lang="ko-KR" altLang="en-US" sz="1200" smtClean="0">
                <a:latin typeface="휴먼모음T" pitchFamily="18" charset="-127"/>
                <a:ea typeface="휴먼모음T" pitchFamily="18" charset="-127"/>
              </a:rPr>
              <a:pPr/>
              <a:t>9</a:t>
            </a:fld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3766</Words>
  <Application>Microsoft Office PowerPoint</Application>
  <PresentationFormat>화면 슬라이드 쇼(4:3)</PresentationFormat>
  <Paragraphs>1812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jespia</dc:creator>
  <cp:lastModifiedBy>SS</cp:lastModifiedBy>
  <cp:revision>5</cp:revision>
  <dcterms:created xsi:type="dcterms:W3CDTF">2006-08-16T00:00:00Z</dcterms:created>
  <dcterms:modified xsi:type="dcterms:W3CDTF">2019-03-28T07:44:45Z</dcterms:modified>
</cp:coreProperties>
</file>